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1" r:id="rId1"/>
  </p:sldMasterIdLst>
  <p:notesMasterIdLst>
    <p:notesMasterId r:id="rId24"/>
  </p:notesMasterIdLst>
  <p:handoutMasterIdLst>
    <p:handoutMasterId r:id="rId25"/>
  </p:handoutMasterIdLst>
  <p:sldIdLst>
    <p:sldId id="2147481337" r:id="rId2"/>
    <p:sldId id="2147481338" r:id="rId3"/>
    <p:sldId id="2147481339" r:id="rId4"/>
    <p:sldId id="2147469124" r:id="rId5"/>
    <p:sldId id="2147469125" r:id="rId6"/>
    <p:sldId id="2147469126" r:id="rId7"/>
    <p:sldId id="2147481340" r:id="rId8"/>
    <p:sldId id="2147481341" r:id="rId9"/>
    <p:sldId id="2147481347" r:id="rId10"/>
    <p:sldId id="2147481342" r:id="rId11"/>
    <p:sldId id="2147481343" r:id="rId12"/>
    <p:sldId id="2147481344" r:id="rId13"/>
    <p:sldId id="2147481345" r:id="rId14"/>
    <p:sldId id="2147481346" r:id="rId15"/>
    <p:sldId id="2147481348" r:id="rId16"/>
    <p:sldId id="2147481349" r:id="rId17"/>
    <p:sldId id="2147481350" r:id="rId18"/>
    <p:sldId id="2147481351" r:id="rId19"/>
    <p:sldId id="2147481352" r:id="rId20"/>
    <p:sldId id="2147481353" r:id="rId21"/>
    <p:sldId id="2147469135" r:id="rId22"/>
    <p:sldId id="214746913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476F3E-2B2C-D02E-A927-755D46376812}" name="Elicia Ferrer" initials="EF" userId="ac7d01b8666ae590" providerId="Windows Live"/>
  <p188:author id="{BEF8CA72-6AE8-8AD8-5B9A-8F576BAC3FD5}" name="Janiga, Jaimee" initials="JJ" userId="S::7nj@ornl.gov::c06abe94-9752-4f8c-96a2-49efdf1f636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DBA00"/>
    <a:srgbClr val="FF9E1B"/>
    <a:srgbClr val="7DC397"/>
    <a:srgbClr val="ECECEC"/>
    <a:srgbClr val="4E008E"/>
    <a:srgbClr val="B50094"/>
    <a:srgbClr val="FE5000"/>
    <a:srgbClr val="ED9634"/>
    <a:srgbClr val="005776"/>
    <a:srgbClr val="006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9"/>
    <p:restoredTop sz="95833"/>
  </p:normalViewPr>
  <p:slideViewPr>
    <p:cSldViewPr snapToGrid="0">
      <p:cViewPr>
        <p:scale>
          <a:sx n="140" d="100"/>
          <a:sy n="140" d="100"/>
        </p:scale>
        <p:origin x="560" y="21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6" d="100"/>
          <a:sy n="96" d="100"/>
        </p:scale>
        <p:origin x="432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2F454D-A2FB-E28F-62C2-050A837E17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896BDF-7ADA-716C-F5CA-D157A094BB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614C3F-0AF5-DA4C-84F9-3990FF0B58A5}" type="datetimeFigureOut">
              <a:rPr lang="en-US" smtClean="0"/>
              <a:t>7/2/25</a:t>
            </a:fld>
            <a:endParaRPr lang="en-US"/>
          </a:p>
        </p:txBody>
      </p:sp>
      <p:sp>
        <p:nvSpPr>
          <p:cNvPr id="4" name="Footer Placeholder 3">
            <a:extLst>
              <a:ext uri="{FF2B5EF4-FFF2-40B4-BE49-F238E27FC236}">
                <a16:creationId xmlns:a16="http://schemas.microsoft.com/office/drawing/2014/main" id="{72677AF2-C6EF-69B3-EBC0-F3BECE6632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4AEBCA-6ABE-1DFD-7AA8-A3B2F1B63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7AB913-EDAA-C746-870D-9B7877FA5A85}" type="slidenum">
              <a:rPr lang="en-US" smtClean="0"/>
              <a:t>‹#›</a:t>
            </a:fld>
            <a:endParaRPr lang="en-US"/>
          </a:p>
        </p:txBody>
      </p:sp>
    </p:spTree>
    <p:extLst>
      <p:ext uri="{BB962C8B-B14F-4D97-AF65-F5344CB8AC3E}">
        <p14:creationId xmlns:p14="http://schemas.microsoft.com/office/powerpoint/2010/main" val="1005690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D4C33-E834-184F-A85B-4B1A7D742F82}" type="datetimeFigureOut">
              <a:rPr lang="en-US" smtClean="0"/>
              <a:t>7/2/25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EA2CD3-FB95-D94F-9F04-F9F995EAB822}" type="slidenum">
              <a:rPr lang="en-US" smtClean="0"/>
              <a:t>‹#›</a:t>
            </a:fld>
            <a:endParaRPr lang="en-US"/>
          </a:p>
        </p:txBody>
      </p:sp>
    </p:spTree>
    <p:extLst>
      <p:ext uri="{BB962C8B-B14F-4D97-AF65-F5344CB8AC3E}">
        <p14:creationId xmlns:p14="http://schemas.microsoft.com/office/powerpoint/2010/main" val="1818331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pic>
        <p:nvPicPr>
          <p:cNvPr id="2" name="Picture 1" descr="A high angle view of a city&#10;&#10;Description automatically generated">
            <a:extLst>
              <a:ext uri="{FF2B5EF4-FFF2-40B4-BE49-F238E27FC236}">
                <a16:creationId xmlns:a16="http://schemas.microsoft.com/office/drawing/2014/main" id="{01F17512-BEEB-E940-3B9F-9FDBDB2121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CA49EAE8-262C-D20D-80FF-4279961B7DBA}"/>
              </a:ext>
            </a:extLst>
          </p:cNvPr>
          <p:cNvSpPr/>
          <p:nvPr userDrawn="1"/>
        </p:nvSpPr>
        <p:spPr>
          <a:xfrm>
            <a:off x="896615" y="843778"/>
            <a:ext cx="5199385" cy="5199385"/>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1989" name="Title 1">
            <a:extLst>
              <a:ext uri="{FF2B5EF4-FFF2-40B4-BE49-F238E27FC236}">
                <a16:creationId xmlns:a16="http://schemas.microsoft.com/office/drawing/2014/main" id="{4E63AC8A-1BE4-CC0D-A87D-57B11478230B}"/>
              </a:ext>
            </a:extLst>
          </p:cNvPr>
          <p:cNvSpPr>
            <a:spLocks noGrp="1"/>
          </p:cNvSpPr>
          <p:nvPr>
            <p:ph type="ctrTitle" hasCustomPrompt="1"/>
          </p:nvPr>
        </p:nvSpPr>
        <p:spPr>
          <a:xfrm>
            <a:off x="1215450" y="2254309"/>
            <a:ext cx="4517136" cy="997196"/>
          </a:xfrm>
        </p:spPr>
        <p:txBody>
          <a:bodyPr wrap="square" anchor="t" anchorCtr="0">
            <a:noAutofit/>
          </a:bodyPr>
          <a:lstStyle>
            <a:lvl1pPr algn="l">
              <a:spcBef>
                <a:spcPts val="1200"/>
              </a:spcBef>
              <a:spcAft>
                <a:spcPts val="60"/>
              </a:spcAft>
              <a:defRPr sz="3600" b="1">
                <a:solidFill>
                  <a:schemeClr val="tx1"/>
                </a:solidFill>
              </a:defRPr>
            </a:lvl1pPr>
          </a:lstStyle>
          <a:p>
            <a:r>
              <a:rPr lang="en-US" dirty="0"/>
              <a:t>Presentation Title (Text size no larger than 32pt)</a:t>
            </a:r>
          </a:p>
        </p:txBody>
      </p:sp>
      <p:sp>
        <p:nvSpPr>
          <p:cNvPr id="1990" name="Subtitle 2">
            <a:extLst>
              <a:ext uri="{FF2B5EF4-FFF2-40B4-BE49-F238E27FC236}">
                <a16:creationId xmlns:a16="http://schemas.microsoft.com/office/drawing/2014/main" id="{2FDEC7A3-8D58-3E27-DFCC-68F1F758C82C}"/>
              </a:ext>
            </a:extLst>
          </p:cNvPr>
          <p:cNvSpPr>
            <a:spLocks noGrp="1"/>
          </p:cNvSpPr>
          <p:nvPr>
            <p:ph type="subTitle" idx="1" hasCustomPrompt="1"/>
          </p:nvPr>
        </p:nvSpPr>
        <p:spPr>
          <a:xfrm>
            <a:off x="1215450" y="4031052"/>
            <a:ext cx="4517136" cy="193899"/>
          </a:xfrm>
        </p:spPr>
        <p:txBody>
          <a:bodyPr wrap="square" anchor="t" anchorCtr="0">
            <a:noAutofit/>
          </a:bodyPr>
          <a:lstStyle>
            <a:lvl1pPr marL="0" indent="0" algn="l">
              <a:spcBef>
                <a:spcPts val="1200"/>
              </a:spcBef>
              <a:spcAft>
                <a:spcPts val="60"/>
              </a:spcAft>
              <a:buNone/>
              <a:defRPr sz="1400" b="1" spc="15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p>
        </p:txBody>
      </p:sp>
      <p:sp>
        <p:nvSpPr>
          <p:cNvPr id="1991" name="Text Placeholder 1961">
            <a:extLst>
              <a:ext uri="{FF2B5EF4-FFF2-40B4-BE49-F238E27FC236}">
                <a16:creationId xmlns:a16="http://schemas.microsoft.com/office/drawing/2014/main" id="{F290C317-5693-2190-DC6C-B1FBB50E65B2}"/>
              </a:ext>
            </a:extLst>
          </p:cNvPr>
          <p:cNvSpPr>
            <a:spLocks noGrp="1"/>
          </p:cNvSpPr>
          <p:nvPr>
            <p:ph type="body" sz="quarter" idx="14" hasCustomPrompt="1"/>
          </p:nvPr>
        </p:nvSpPr>
        <p:spPr>
          <a:xfrm>
            <a:off x="1215450" y="1934670"/>
            <a:ext cx="4517136" cy="193899"/>
          </a:xfrm>
        </p:spPr>
        <p:txBody>
          <a:bodyPr wrap="square" anchor="t" anchorCtr="0">
            <a:noAutofit/>
          </a:bodyPr>
          <a:lstStyle>
            <a:lvl1pPr marL="0" indent="0" algn="l">
              <a:spcBef>
                <a:spcPts val="1200"/>
              </a:spcBef>
              <a:spcAft>
                <a:spcPts val="60"/>
              </a:spcAft>
              <a:buNone/>
              <a:defRPr sz="1400" b="0" i="0" spc="150" baseline="0">
                <a:solidFill>
                  <a:schemeClr val="tx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MONTH XX, XXXX | LOCATION</a:t>
            </a:r>
          </a:p>
        </p:txBody>
      </p:sp>
      <p:sp>
        <p:nvSpPr>
          <p:cNvPr id="1992" name="Text Placeholder 1963">
            <a:extLst>
              <a:ext uri="{FF2B5EF4-FFF2-40B4-BE49-F238E27FC236}">
                <a16:creationId xmlns:a16="http://schemas.microsoft.com/office/drawing/2014/main" id="{69307D98-0D2A-6367-B886-8BC3DE78A926}"/>
              </a:ext>
            </a:extLst>
          </p:cNvPr>
          <p:cNvSpPr>
            <a:spLocks noGrp="1"/>
          </p:cNvSpPr>
          <p:nvPr>
            <p:ph type="body" sz="quarter" idx="15" hasCustomPrompt="1"/>
          </p:nvPr>
        </p:nvSpPr>
        <p:spPr>
          <a:xfrm>
            <a:off x="1215450" y="4383195"/>
            <a:ext cx="4517136" cy="332399"/>
          </a:xfrm>
        </p:spPr>
        <p:txBody>
          <a:bodyPr wrap="square" anchor="t" anchorCtr="0">
            <a:noAutofit/>
          </a:bodyPr>
          <a:lstStyle>
            <a:lvl1pPr marL="0" indent="0" algn="l">
              <a:spcBef>
                <a:spcPts val="1200"/>
              </a:spcBef>
              <a:spcAft>
                <a:spcPts val="60"/>
              </a:spcAft>
              <a:buNone/>
              <a:defRPr sz="2400" b="0" i="0">
                <a:solidFill>
                  <a:schemeClr val="tx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dirty="0"/>
              <a:t>First Name, Last Name</a:t>
            </a:r>
          </a:p>
        </p:txBody>
      </p:sp>
      <p:sp>
        <p:nvSpPr>
          <p:cNvPr id="1993" name="Rectangle 1992">
            <a:extLst>
              <a:ext uri="{FF2B5EF4-FFF2-40B4-BE49-F238E27FC236}">
                <a16:creationId xmlns:a16="http://schemas.microsoft.com/office/drawing/2014/main" id="{75F67FD0-9510-D988-3837-38FD99E6DD28}"/>
              </a:ext>
            </a:extLst>
          </p:cNvPr>
          <p:cNvSpPr/>
          <p:nvPr userDrawn="1"/>
        </p:nvSpPr>
        <p:spPr>
          <a:xfrm>
            <a:off x="1215450" y="3780792"/>
            <a:ext cx="854364" cy="719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74748"/>
              </a:solidFill>
            </a:endParaRPr>
          </a:p>
        </p:txBody>
      </p:sp>
      <p:sp>
        <p:nvSpPr>
          <p:cNvPr id="1994" name="Text Placeholder 47">
            <a:extLst>
              <a:ext uri="{FF2B5EF4-FFF2-40B4-BE49-F238E27FC236}">
                <a16:creationId xmlns:a16="http://schemas.microsoft.com/office/drawing/2014/main" id="{CE691B96-E32E-F7AA-D0A1-ACAFF2C96FA9}"/>
              </a:ext>
            </a:extLst>
          </p:cNvPr>
          <p:cNvSpPr>
            <a:spLocks noGrp="1"/>
          </p:cNvSpPr>
          <p:nvPr>
            <p:ph type="body" sz="quarter" idx="17" hasCustomPrompt="1"/>
          </p:nvPr>
        </p:nvSpPr>
        <p:spPr>
          <a:xfrm>
            <a:off x="1215450" y="4798918"/>
            <a:ext cx="4517136" cy="246221"/>
          </a:xfrm>
        </p:spPr>
        <p:txBody>
          <a:bodyPr wrap="square" anchor="t" anchorCtr="0">
            <a:noAutofit/>
          </a:bodyPr>
          <a:lstStyle>
            <a:lvl1pPr marL="0" indent="0" algn="l">
              <a:lnSpc>
                <a:spcPct val="100000"/>
              </a:lnSpc>
              <a:spcBef>
                <a:spcPts val="1200"/>
              </a:spcBef>
              <a:spcAft>
                <a:spcPts val="60"/>
              </a:spcAft>
              <a:buNone/>
              <a:defRPr sz="1600" b="0" i="0">
                <a:solidFill>
                  <a:schemeClr val="tx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dirty="0"/>
              <a:t>Presenter Affiliation</a:t>
            </a:r>
          </a:p>
        </p:txBody>
      </p:sp>
      <p:pic>
        <p:nvPicPr>
          <p:cNvPr id="5" name="Graphic 4">
            <a:extLst>
              <a:ext uri="{FF2B5EF4-FFF2-40B4-BE49-F238E27FC236}">
                <a16:creationId xmlns:a16="http://schemas.microsoft.com/office/drawing/2014/main" id="{31D47623-818A-705B-B821-F058B0BC952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228108" y="1141396"/>
            <a:ext cx="1780479" cy="428014"/>
          </a:xfrm>
          <a:prstGeom prst="rect">
            <a:avLst/>
          </a:prstGeom>
        </p:spPr>
      </p:pic>
      <p:grpSp>
        <p:nvGrpSpPr>
          <p:cNvPr id="4" name="Group 3">
            <a:extLst>
              <a:ext uri="{FF2B5EF4-FFF2-40B4-BE49-F238E27FC236}">
                <a16:creationId xmlns:a16="http://schemas.microsoft.com/office/drawing/2014/main" id="{989A2CD0-329A-AD66-9E82-A1DB6C6F93A4}"/>
              </a:ext>
            </a:extLst>
          </p:cNvPr>
          <p:cNvGrpSpPr/>
          <p:nvPr userDrawn="1"/>
        </p:nvGrpSpPr>
        <p:grpSpPr>
          <a:xfrm>
            <a:off x="1177351" y="5301081"/>
            <a:ext cx="4558967" cy="438406"/>
            <a:chOff x="1177351" y="5301081"/>
            <a:chExt cx="4558967" cy="438406"/>
          </a:xfrm>
        </p:grpSpPr>
        <p:sp>
          <p:nvSpPr>
            <p:cNvPr id="6" name="TextBox 5">
              <a:extLst>
                <a:ext uri="{FF2B5EF4-FFF2-40B4-BE49-F238E27FC236}">
                  <a16:creationId xmlns:a16="http://schemas.microsoft.com/office/drawing/2014/main" id="{18CD3442-F157-B130-4C8C-C1C6563CA624}"/>
                </a:ext>
              </a:extLst>
            </p:cNvPr>
            <p:cNvSpPr txBox="1"/>
            <p:nvPr userDrawn="1"/>
          </p:nvSpPr>
          <p:spPr>
            <a:xfrm>
              <a:off x="2688336" y="5344755"/>
              <a:ext cx="3047982" cy="369332"/>
            </a:xfrm>
            <a:prstGeom prst="rect">
              <a:avLst/>
            </a:prstGeom>
            <a:noFill/>
          </p:spPr>
          <p:txBody>
            <a:bodyPr wrap="square" lIns="182880" rtlCol="0">
              <a:spAutoFit/>
            </a:bodyPr>
            <a:lstStyle/>
            <a:p>
              <a:r>
                <a:rPr lang="en-US" sz="900" b="0" dirty="0">
                  <a:solidFill>
                    <a:schemeClr val="tx1"/>
                  </a:solidFill>
                  <a:latin typeface="Roboto" panose="02000000000000000000" pitchFamily="2" charset="0"/>
                  <a:ea typeface="Roboto" panose="02000000000000000000" pitchFamily="2" charset="0"/>
                </a:rPr>
                <a:t>ORNL IS MANAGED BY UT-BATTELLE LLC </a:t>
              </a:r>
              <a:br>
                <a:rPr lang="en-US" sz="900" b="0" dirty="0">
                  <a:solidFill>
                    <a:schemeClr val="tx1"/>
                  </a:solidFill>
                  <a:latin typeface="Roboto" panose="02000000000000000000" pitchFamily="2" charset="0"/>
                  <a:ea typeface="Roboto" panose="02000000000000000000" pitchFamily="2" charset="0"/>
                </a:rPr>
              </a:br>
              <a:r>
                <a:rPr lang="en-US" sz="900" b="0" dirty="0">
                  <a:solidFill>
                    <a:schemeClr val="tx1"/>
                  </a:solidFill>
                  <a:latin typeface="Roboto" panose="02000000000000000000" pitchFamily="2" charset="0"/>
                  <a:ea typeface="Roboto" panose="02000000000000000000" pitchFamily="2" charset="0"/>
                </a:rPr>
                <a:t>FOR THE US DEPARTMENT OF ENERGY</a:t>
              </a:r>
            </a:p>
          </p:txBody>
        </p:sp>
        <p:pic>
          <p:nvPicPr>
            <p:cNvPr id="7" name="Picture 6" descr="Shape&#10;&#10;AI-generated content may be incorrect.">
              <a:extLst>
                <a:ext uri="{FF2B5EF4-FFF2-40B4-BE49-F238E27FC236}">
                  <a16:creationId xmlns:a16="http://schemas.microsoft.com/office/drawing/2014/main" id="{442A6DA9-8C3C-81D4-6B8A-D16A90DD9BD7}"/>
                </a:ext>
              </a:extLst>
            </p:cNvPr>
            <p:cNvPicPr>
              <a:picLocks noChangeAspect="1"/>
            </p:cNvPicPr>
            <p:nvPr userDrawn="1"/>
          </p:nvPicPr>
          <p:blipFill>
            <a:blip r:embed="rId5"/>
            <a:stretch>
              <a:fillRect/>
            </a:stretch>
          </p:blipFill>
          <p:spPr>
            <a:xfrm>
              <a:off x="1177351" y="5301081"/>
              <a:ext cx="1526303" cy="438406"/>
            </a:xfrm>
            <a:prstGeom prst="rect">
              <a:avLst/>
            </a:prstGeom>
          </p:spPr>
        </p:pic>
      </p:grpSp>
    </p:spTree>
    <p:extLst>
      <p:ext uri="{BB962C8B-B14F-4D97-AF65-F5344CB8AC3E}">
        <p14:creationId xmlns:p14="http://schemas.microsoft.com/office/powerpoint/2010/main" val="1720754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1825625"/>
            <a:ext cx="5563532" cy="4131422"/>
          </a:xfrm>
        </p:spPr>
        <p:txBody>
          <a:bodyPr/>
          <a:lstStyle>
            <a:lvl1pPr marL="0" indent="0">
              <a:spcBef>
                <a:spcPts val="1200"/>
              </a:spcBef>
              <a:buNone/>
              <a:defRPr sz="1800"/>
            </a:lvl1pPr>
          </a:lstStyle>
          <a:p>
            <a:r>
              <a:rPr lang="en-US" dirty="0"/>
              <a:t>Place content here</a:t>
            </a:r>
          </a:p>
        </p:txBody>
      </p:sp>
      <p:sp>
        <p:nvSpPr>
          <p:cNvPr id="4" name="Content Placeholder 3">
            <a:extLst>
              <a:ext uri="{FF2B5EF4-FFF2-40B4-BE49-F238E27FC236}">
                <a16:creationId xmlns:a16="http://schemas.microsoft.com/office/drawing/2014/main" id="{F8961C74-5281-AA62-3E0D-EBE314E66ADF}"/>
              </a:ext>
            </a:extLst>
          </p:cNvPr>
          <p:cNvSpPr>
            <a:spLocks noGrp="1"/>
          </p:cNvSpPr>
          <p:nvPr>
            <p:ph sz="half" idx="2" hasCustomPrompt="1"/>
          </p:nvPr>
        </p:nvSpPr>
        <p:spPr>
          <a:xfrm>
            <a:off x="6243592" y="1825625"/>
            <a:ext cx="5563532" cy="4131422"/>
          </a:xfrm>
        </p:spPr>
        <p:txBody>
          <a:bodyPr/>
          <a:lstStyle>
            <a:lvl1pPr marL="0" indent="0">
              <a:spcBef>
                <a:spcPts val="1200"/>
              </a:spcBef>
              <a:buNone/>
              <a:defRPr sz="1800"/>
            </a:lvl1pPr>
          </a:lstStyle>
          <a:p>
            <a:r>
              <a:rPr lang="en-US" dirty="0"/>
              <a:t>Place content here</a:t>
            </a:r>
          </a:p>
        </p:txBody>
      </p:sp>
      <p:sp>
        <p:nvSpPr>
          <p:cNvPr id="6" name="Title 1">
            <a:extLst>
              <a:ext uri="{FF2B5EF4-FFF2-40B4-BE49-F238E27FC236}">
                <a16:creationId xmlns:a16="http://schemas.microsoft.com/office/drawing/2014/main" id="{97C102EF-A95D-C917-FF68-A16CB75B3C52}"/>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a:t>
            </a:r>
          </a:p>
        </p:txBody>
      </p:sp>
    </p:spTree>
    <p:extLst>
      <p:ext uri="{BB962C8B-B14F-4D97-AF65-F5344CB8AC3E}">
        <p14:creationId xmlns:p14="http://schemas.microsoft.com/office/powerpoint/2010/main" val="4115577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Column B">
    <p:bg>
      <p:bgPr>
        <a:solidFill>
          <a:schemeClr val="accent1"/>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4F099DB8-02EB-0BAA-D750-3A0693F28BB8}"/>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1"/>
          </a:solidFill>
          <a:ln w="0" cap="flat">
            <a:noFill/>
            <a:prstDash val="solid"/>
            <a:miter/>
          </a:ln>
        </p:spPr>
        <p:txBody>
          <a:bodyPr rtlCol="0" anchor="ctr"/>
          <a:lstStyle/>
          <a:p>
            <a:endParaRPr lang="en-US"/>
          </a:p>
        </p:txBody>
      </p:sp>
      <p:sp>
        <p:nvSpPr>
          <p:cNvPr id="5" name="Rectangle 6">
            <a:extLst>
              <a:ext uri="{FF2B5EF4-FFF2-40B4-BE49-F238E27FC236}">
                <a16:creationId xmlns:a16="http://schemas.microsoft.com/office/drawing/2014/main" id="{16F1A98B-07FE-B21C-77B1-F780EBF12B12}"/>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7" name="Graphic 6">
            <a:extLst>
              <a:ext uri="{FF2B5EF4-FFF2-40B4-BE49-F238E27FC236}">
                <a16:creationId xmlns:a16="http://schemas.microsoft.com/office/drawing/2014/main" id="{3B2F52CC-99F4-74FB-3BF5-8DD70D4268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4693" y="6431818"/>
            <a:ext cx="1188988" cy="285824"/>
          </a:xfrm>
          <a:prstGeom prst="rect">
            <a:avLst/>
          </a:prstGeom>
        </p:spPr>
      </p:pic>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1825625"/>
            <a:ext cx="5563532" cy="4131422"/>
          </a:xfrm>
        </p:spPr>
        <p:txBody>
          <a:bodyPr/>
          <a:lstStyle>
            <a:lvl1pPr marL="0" indent="0">
              <a:spcBef>
                <a:spcPts val="1200"/>
              </a:spcBef>
              <a:buNone/>
              <a:defRPr sz="1800">
                <a:solidFill>
                  <a:schemeClr val="bg1"/>
                </a:solidFill>
              </a:defRPr>
            </a:lvl1pPr>
          </a:lstStyle>
          <a:p>
            <a:r>
              <a:rPr lang="en-US" dirty="0"/>
              <a:t>Place content here</a:t>
            </a:r>
          </a:p>
        </p:txBody>
      </p:sp>
      <p:sp>
        <p:nvSpPr>
          <p:cNvPr id="4" name="Content Placeholder 3">
            <a:extLst>
              <a:ext uri="{FF2B5EF4-FFF2-40B4-BE49-F238E27FC236}">
                <a16:creationId xmlns:a16="http://schemas.microsoft.com/office/drawing/2014/main" id="{F8961C74-5281-AA62-3E0D-EBE314E66ADF}"/>
              </a:ext>
            </a:extLst>
          </p:cNvPr>
          <p:cNvSpPr>
            <a:spLocks noGrp="1"/>
          </p:cNvSpPr>
          <p:nvPr>
            <p:ph sz="half" idx="2" hasCustomPrompt="1"/>
          </p:nvPr>
        </p:nvSpPr>
        <p:spPr>
          <a:xfrm>
            <a:off x="6243592" y="1825625"/>
            <a:ext cx="5563532" cy="4131422"/>
          </a:xfrm>
        </p:spPr>
        <p:txBody>
          <a:bodyPr/>
          <a:lstStyle>
            <a:lvl1pPr marL="0" indent="0">
              <a:spcBef>
                <a:spcPts val="1200"/>
              </a:spcBef>
              <a:buNone/>
              <a:defRPr sz="1800">
                <a:solidFill>
                  <a:schemeClr val="bg1"/>
                </a:solidFill>
              </a:defRPr>
            </a:lvl1pPr>
          </a:lstStyle>
          <a:p>
            <a:r>
              <a:rPr lang="en-US" dirty="0"/>
              <a:t>Place content here</a:t>
            </a:r>
          </a:p>
        </p:txBody>
      </p:sp>
      <p:sp>
        <p:nvSpPr>
          <p:cNvPr id="6" name="Title 1">
            <a:extLst>
              <a:ext uri="{FF2B5EF4-FFF2-40B4-BE49-F238E27FC236}">
                <a16:creationId xmlns:a16="http://schemas.microsoft.com/office/drawing/2014/main" id="{97C102EF-A95D-C917-FF68-A16CB75B3C52}"/>
              </a:ext>
            </a:extLst>
          </p:cNvPr>
          <p:cNvSpPr>
            <a:spLocks noGrp="1"/>
          </p:cNvSpPr>
          <p:nvPr>
            <p:ph type="title" hasCustomPrompt="1"/>
          </p:nvPr>
        </p:nvSpPr>
        <p:spPr>
          <a:xfrm>
            <a:off x="314692" y="365125"/>
            <a:ext cx="11492432" cy="886397"/>
          </a:xfrm>
        </p:spPr>
        <p:txBody>
          <a:bodyPr/>
          <a:lstStyle>
            <a:lvl1pPr>
              <a:defRPr>
                <a:solidFill>
                  <a:schemeClr val="bg1"/>
                </a:solidFill>
              </a:defRPr>
            </a:lvl1pPr>
          </a:lstStyle>
          <a:p>
            <a:r>
              <a:rPr lang="en-US" dirty="0"/>
              <a:t>One-sentence headline stating the main takeaway message</a:t>
            </a:r>
          </a:p>
        </p:txBody>
      </p:sp>
    </p:spTree>
    <p:extLst>
      <p:ext uri="{BB962C8B-B14F-4D97-AF65-F5344CB8AC3E}">
        <p14:creationId xmlns:p14="http://schemas.microsoft.com/office/powerpoint/2010/main" val="2409650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Column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2" y="365125"/>
            <a:ext cx="11492432" cy="886397"/>
          </a:xfrm>
        </p:spPr>
        <p:txBody>
          <a:bodyPr>
            <a:noAutofit/>
          </a:bodyPr>
          <a:lstStyle>
            <a:lvl1pPr>
              <a:defRPr>
                <a:solidFill>
                  <a:schemeClr val="tx1"/>
                </a:solidFill>
              </a:defRPr>
            </a:lvl1pPr>
          </a:lstStyle>
          <a:p>
            <a:r>
              <a:rPr lang="en-US" dirty="0"/>
              <a:t>One-sentence headline stating the main takeaway message</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1652954"/>
            <a:ext cx="3650690" cy="4156175"/>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3428" name="Content Placeholder 2">
            <a:extLst>
              <a:ext uri="{FF2B5EF4-FFF2-40B4-BE49-F238E27FC236}">
                <a16:creationId xmlns:a16="http://schemas.microsoft.com/office/drawing/2014/main" id="{91B561D3-B6AC-5C9F-026F-E37DD262A783}"/>
              </a:ext>
            </a:extLst>
          </p:cNvPr>
          <p:cNvSpPr>
            <a:spLocks noGrp="1"/>
          </p:cNvSpPr>
          <p:nvPr>
            <p:ph sz="half" idx="14" hasCustomPrompt="1"/>
          </p:nvPr>
        </p:nvSpPr>
        <p:spPr>
          <a:xfrm>
            <a:off x="4228076" y="1652954"/>
            <a:ext cx="3646421" cy="4156175"/>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3430" name="Content Placeholder 2">
            <a:extLst>
              <a:ext uri="{FF2B5EF4-FFF2-40B4-BE49-F238E27FC236}">
                <a16:creationId xmlns:a16="http://schemas.microsoft.com/office/drawing/2014/main" id="{0971FFF4-0C2D-A4E6-1474-3D6A4F0506DA}"/>
              </a:ext>
            </a:extLst>
          </p:cNvPr>
          <p:cNvSpPr>
            <a:spLocks noGrp="1"/>
          </p:cNvSpPr>
          <p:nvPr>
            <p:ph sz="half" idx="16" hasCustomPrompt="1"/>
          </p:nvPr>
        </p:nvSpPr>
        <p:spPr>
          <a:xfrm>
            <a:off x="8156060" y="1652954"/>
            <a:ext cx="3647391" cy="4156175"/>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Tree>
    <p:extLst>
      <p:ext uri="{BB962C8B-B14F-4D97-AF65-F5344CB8AC3E}">
        <p14:creationId xmlns:p14="http://schemas.microsoft.com/office/powerpoint/2010/main" val="1172851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Column B">
    <p:bg>
      <p:bgPr>
        <a:solidFill>
          <a:schemeClr val="accent1"/>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4F099DB8-02EB-0BAA-D750-3A0693F28BB8}"/>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1"/>
          </a:solidFill>
          <a:ln w="0" cap="flat">
            <a:noFill/>
            <a:prstDash val="solid"/>
            <a:miter/>
          </a:ln>
        </p:spPr>
        <p:txBody>
          <a:bodyPr rtlCol="0" anchor="ctr"/>
          <a:lstStyle/>
          <a:p>
            <a:endParaRPr lang="en-US"/>
          </a:p>
        </p:txBody>
      </p:sp>
      <p:sp>
        <p:nvSpPr>
          <p:cNvPr id="5" name="Rectangle 6">
            <a:extLst>
              <a:ext uri="{FF2B5EF4-FFF2-40B4-BE49-F238E27FC236}">
                <a16:creationId xmlns:a16="http://schemas.microsoft.com/office/drawing/2014/main" id="{16F1A98B-07FE-B21C-77B1-F780EBF12B12}"/>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7" name="Graphic 6">
            <a:extLst>
              <a:ext uri="{FF2B5EF4-FFF2-40B4-BE49-F238E27FC236}">
                <a16:creationId xmlns:a16="http://schemas.microsoft.com/office/drawing/2014/main" id="{3B2F52CC-99F4-74FB-3BF5-8DD70D4268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4693" y="6431818"/>
            <a:ext cx="1188988" cy="285824"/>
          </a:xfrm>
          <a:prstGeom prst="rect">
            <a:avLst/>
          </a:prstGeom>
        </p:spPr>
      </p:pic>
      <p:sp>
        <p:nvSpPr>
          <p:cNvPr id="6" name="Title 1">
            <a:extLst>
              <a:ext uri="{FF2B5EF4-FFF2-40B4-BE49-F238E27FC236}">
                <a16:creationId xmlns:a16="http://schemas.microsoft.com/office/drawing/2014/main" id="{97C102EF-A95D-C917-FF68-A16CB75B3C52}"/>
              </a:ext>
            </a:extLst>
          </p:cNvPr>
          <p:cNvSpPr>
            <a:spLocks noGrp="1"/>
          </p:cNvSpPr>
          <p:nvPr>
            <p:ph type="title" hasCustomPrompt="1"/>
          </p:nvPr>
        </p:nvSpPr>
        <p:spPr>
          <a:xfrm>
            <a:off x="314692" y="365125"/>
            <a:ext cx="11492432" cy="886397"/>
          </a:xfrm>
        </p:spPr>
        <p:txBody>
          <a:bodyPr/>
          <a:lstStyle>
            <a:lvl1pPr>
              <a:defRPr>
                <a:solidFill>
                  <a:schemeClr val="bg1"/>
                </a:solidFill>
              </a:defRPr>
            </a:lvl1pPr>
          </a:lstStyle>
          <a:p>
            <a:r>
              <a:rPr lang="en-US" dirty="0"/>
              <a:t>One-sentence headline stating the main takeaway message</a:t>
            </a:r>
          </a:p>
        </p:txBody>
      </p:sp>
      <p:sp>
        <p:nvSpPr>
          <p:cNvPr id="2" name="Content Placeholder 2">
            <a:extLst>
              <a:ext uri="{FF2B5EF4-FFF2-40B4-BE49-F238E27FC236}">
                <a16:creationId xmlns:a16="http://schemas.microsoft.com/office/drawing/2014/main" id="{7C908273-EAF5-86C7-7DA1-4B3A63FA40AD}"/>
              </a:ext>
            </a:extLst>
          </p:cNvPr>
          <p:cNvSpPr>
            <a:spLocks noGrp="1"/>
          </p:cNvSpPr>
          <p:nvPr>
            <p:ph sz="half" idx="1" hasCustomPrompt="1"/>
          </p:nvPr>
        </p:nvSpPr>
        <p:spPr>
          <a:xfrm>
            <a:off x="314692" y="1652954"/>
            <a:ext cx="3650690" cy="4156175"/>
          </a:xfrm>
        </p:spPr>
        <p:txBody>
          <a:bodyPr lIns="182880" tIns="91440" rIns="91440" bIns="91440">
            <a:noAutofit/>
          </a:bodyPr>
          <a:lstStyle>
            <a:lvl1pPr marL="0" indent="0">
              <a:spcBef>
                <a:spcPts val="1200"/>
              </a:spcBef>
              <a:spcAft>
                <a:spcPts val="60"/>
              </a:spcAft>
              <a:buNone/>
              <a:defRPr sz="1800">
                <a:solidFill>
                  <a:schemeClr val="bg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9" name="Content Placeholder 2">
            <a:extLst>
              <a:ext uri="{FF2B5EF4-FFF2-40B4-BE49-F238E27FC236}">
                <a16:creationId xmlns:a16="http://schemas.microsoft.com/office/drawing/2014/main" id="{328AC23A-F6F3-1406-A41C-A53D31762F5B}"/>
              </a:ext>
            </a:extLst>
          </p:cNvPr>
          <p:cNvSpPr>
            <a:spLocks noGrp="1"/>
          </p:cNvSpPr>
          <p:nvPr>
            <p:ph sz="half" idx="14" hasCustomPrompt="1"/>
          </p:nvPr>
        </p:nvSpPr>
        <p:spPr>
          <a:xfrm>
            <a:off x="4228076" y="1652954"/>
            <a:ext cx="3646421" cy="4156175"/>
          </a:xfrm>
        </p:spPr>
        <p:txBody>
          <a:bodyPr lIns="182880" tIns="91440" rIns="91440" bIns="91440">
            <a:noAutofit/>
          </a:bodyPr>
          <a:lstStyle>
            <a:lvl1pPr marL="0" indent="0">
              <a:spcBef>
                <a:spcPts val="1200"/>
              </a:spcBef>
              <a:spcAft>
                <a:spcPts val="60"/>
              </a:spcAft>
              <a:buNone/>
              <a:defRPr sz="1800">
                <a:solidFill>
                  <a:schemeClr val="bg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10" name="Content Placeholder 2">
            <a:extLst>
              <a:ext uri="{FF2B5EF4-FFF2-40B4-BE49-F238E27FC236}">
                <a16:creationId xmlns:a16="http://schemas.microsoft.com/office/drawing/2014/main" id="{08990C39-D2EB-2C24-D563-540A447C8980}"/>
              </a:ext>
            </a:extLst>
          </p:cNvPr>
          <p:cNvSpPr>
            <a:spLocks noGrp="1"/>
          </p:cNvSpPr>
          <p:nvPr>
            <p:ph sz="half" idx="16" hasCustomPrompt="1"/>
          </p:nvPr>
        </p:nvSpPr>
        <p:spPr>
          <a:xfrm>
            <a:off x="8156060" y="1652954"/>
            <a:ext cx="3647391" cy="4156175"/>
          </a:xfrm>
        </p:spPr>
        <p:txBody>
          <a:bodyPr lIns="182880" tIns="91440" rIns="91440" bIns="91440">
            <a:noAutofit/>
          </a:bodyPr>
          <a:lstStyle>
            <a:lvl1pPr marL="0" indent="0">
              <a:spcBef>
                <a:spcPts val="1200"/>
              </a:spcBef>
              <a:spcAft>
                <a:spcPts val="60"/>
              </a:spcAft>
              <a:buNone/>
              <a:defRPr sz="1800">
                <a:solidFill>
                  <a:schemeClr val="bg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Tree>
    <p:extLst>
      <p:ext uri="{BB962C8B-B14F-4D97-AF65-F5344CB8AC3E}">
        <p14:creationId xmlns:p14="http://schemas.microsoft.com/office/powerpoint/2010/main" val="1550189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Column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2" y="365125"/>
            <a:ext cx="11492432" cy="886397"/>
          </a:xfrm>
        </p:spPr>
        <p:txBody>
          <a:bodyPr>
            <a:noAutofit/>
          </a:bodyPr>
          <a:lstStyle>
            <a:lvl1pPr>
              <a:defRPr>
                <a:solidFill>
                  <a:schemeClr val="tx1"/>
                </a:solidFill>
              </a:defRPr>
            </a:lvl1pPr>
          </a:lstStyle>
          <a:p>
            <a:r>
              <a:rPr lang="en-US" dirty="0"/>
              <a:t>One-sentence headline stating the main takeaway message</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1629508"/>
            <a:ext cx="2743968" cy="4179621"/>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3428" name="Content Placeholder 2">
            <a:extLst>
              <a:ext uri="{FF2B5EF4-FFF2-40B4-BE49-F238E27FC236}">
                <a16:creationId xmlns:a16="http://schemas.microsoft.com/office/drawing/2014/main" id="{91B561D3-B6AC-5C9F-026F-E37DD262A783}"/>
              </a:ext>
            </a:extLst>
          </p:cNvPr>
          <p:cNvSpPr>
            <a:spLocks noGrp="1"/>
          </p:cNvSpPr>
          <p:nvPr>
            <p:ph sz="half" idx="14" hasCustomPrompt="1"/>
          </p:nvPr>
        </p:nvSpPr>
        <p:spPr>
          <a:xfrm>
            <a:off x="3237701" y="1629508"/>
            <a:ext cx="2740760" cy="4179621"/>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3430" name="Content Placeholder 2">
            <a:extLst>
              <a:ext uri="{FF2B5EF4-FFF2-40B4-BE49-F238E27FC236}">
                <a16:creationId xmlns:a16="http://schemas.microsoft.com/office/drawing/2014/main" id="{0971FFF4-0C2D-A4E6-1474-3D6A4F0506DA}"/>
              </a:ext>
            </a:extLst>
          </p:cNvPr>
          <p:cNvSpPr>
            <a:spLocks noGrp="1"/>
          </p:cNvSpPr>
          <p:nvPr>
            <p:ph sz="half" idx="16" hasCustomPrompt="1"/>
          </p:nvPr>
        </p:nvSpPr>
        <p:spPr>
          <a:xfrm>
            <a:off x="6144032" y="1629508"/>
            <a:ext cx="2741489" cy="4179621"/>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3432" name="Content Placeholder 2">
            <a:extLst>
              <a:ext uri="{FF2B5EF4-FFF2-40B4-BE49-F238E27FC236}">
                <a16:creationId xmlns:a16="http://schemas.microsoft.com/office/drawing/2014/main" id="{13E0DCF4-21AE-4C71-696D-13E98DC66059}"/>
              </a:ext>
            </a:extLst>
          </p:cNvPr>
          <p:cNvSpPr>
            <a:spLocks noGrp="1"/>
          </p:cNvSpPr>
          <p:nvPr>
            <p:ph sz="half" idx="18" hasCustomPrompt="1"/>
          </p:nvPr>
        </p:nvSpPr>
        <p:spPr>
          <a:xfrm>
            <a:off x="9069571" y="1629508"/>
            <a:ext cx="2737553" cy="4179621"/>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Tree>
    <p:extLst>
      <p:ext uri="{BB962C8B-B14F-4D97-AF65-F5344CB8AC3E}">
        <p14:creationId xmlns:p14="http://schemas.microsoft.com/office/powerpoint/2010/main" val="4106746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Column B">
    <p:bg>
      <p:bgPr>
        <a:solidFill>
          <a:schemeClr val="accent1"/>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4F099DB8-02EB-0BAA-D750-3A0693F28BB8}"/>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1"/>
          </a:solidFill>
          <a:ln w="0" cap="flat">
            <a:noFill/>
            <a:prstDash val="solid"/>
            <a:miter/>
          </a:ln>
        </p:spPr>
        <p:txBody>
          <a:bodyPr rtlCol="0" anchor="ctr"/>
          <a:lstStyle/>
          <a:p>
            <a:endParaRPr lang="en-US"/>
          </a:p>
        </p:txBody>
      </p:sp>
      <p:sp>
        <p:nvSpPr>
          <p:cNvPr id="5" name="Rectangle 6">
            <a:extLst>
              <a:ext uri="{FF2B5EF4-FFF2-40B4-BE49-F238E27FC236}">
                <a16:creationId xmlns:a16="http://schemas.microsoft.com/office/drawing/2014/main" id="{16F1A98B-07FE-B21C-77B1-F780EBF12B12}"/>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7" name="Graphic 6">
            <a:extLst>
              <a:ext uri="{FF2B5EF4-FFF2-40B4-BE49-F238E27FC236}">
                <a16:creationId xmlns:a16="http://schemas.microsoft.com/office/drawing/2014/main" id="{3B2F52CC-99F4-74FB-3BF5-8DD70D4268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4693" y="6431818"/>
            <a:ext cx="1188988" cy="285824"/>
          </a:xfrm>
          <a:prstGeom prst="rect">
            <a:avLst/>
          </a:prstGeom>
        </p:spPr>
      </p:pic>
      <p:sp>
        <p:nvSpPr>
          <p:cNvPr id="6" name="Title 1">
            <a:extLst>
              <a:ext uri="{FF2B5EF4-FFF2-40B4-BE49-F238E27FC236}">
                <a16:creationId xmlns:a16="http://schemas.microsoft.com/office/drawing/2014/main" id="{97C102EF-A95D-C917-FF68-A16CB75B3C52}"/>
              </a:ext>
            </a:extLst>
          </p:cNvPr>
          <p:cNvSpPr>
            <a:spLocks noGrp="1"/>
          </p:cNvSpPr>
          <p:nvPr>
            <p:ph type="title" hasCustomPrompt="1"/>
          </p:nvPr>
        </p:nvSpPr>
        <p:spPr>
          <a:xfrm>
            <a:off x="314692" y="365125"/>
            <a:ext cx="11492432" cy="886397"/>
          </a:xfrm>
        </p:spPr>
        <p:txBody>
          <a:bodyPr/>
          <a:lstStyle>
            <a:lvl1pPr>
              <a:defRPr>
                <a:solidFill>
                  <a:schemeClr val="bg1"/>
                </a:solidFill>
              </a:defRPr>
            </a:lvl1pPr>
          </a:lstStyle>
          <a:p>
            <a:r>
              <a:rPr lang="en-US" dirty="0"/>
              <a:t>One-sentence headline stating the main takeaway message</a:t>
            </a:r>
          </a:p>
        </p:txBody>
      </p:sp>
      <p:sp>
        <p:nvSpPr>
          <p:cNvPr id="3" name="Content Placeholder 2">
            <a:extLst>
              <a:ext uri="{FF2B5EF4-FFF2-40B4-BE49-F238E27FC236}">
                <a16:creationId xmlns:a16="http://schemas.microsoft.com/office/drawing/2014/main" id="{4E3954A7-39D8-F93F-8AB5-8AFDA80ABC34}"/>
              </a:ext>
            </a:extLst>
          </p:cNvPr>
          <p:cNvSpPr>
            <a:spLocks noGrp="1"/>
          </p:cNvSpPr>
          <p:nvPr>
            <p:ph sz="half" idx="1" hasCustomPrompt="1"/>
          </p:nvPr>
        </p:nvSpPr>
        <p:spPr>
          <a:xfrm>
            <a:off x="314692" y="1629508"/>
            <a:ext cx="2743968" cy="4179621"/>
          </a:xfrm>
        </p:spPr>
        <p:txBody>
          <a:bodyPr lIns="182880" tIns="91440" rIns="91440" bIns="91440">
            <a:noAutofit/>
          </a:bodyPr>
          <a:lstStyle>
            <a:lvl1pPr marL="0" indent="0">
              <a:spcBef>
                <a:spcPts val="1200"/>
              </a:spcBef>
              <a:spcAft>
                <a:spcPts val="60"/>
              </a:spcAft>
              <a:buNone/>
              <a:defRPr sz="1800">
                <a:solidFill>
                  <a:schemeClr val="bg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4" name="Content Placeholder 2">
            <a:extLst>
              <a:ext uri="{FF2B5EF4-FFF2-40B4-BE49-F238E27FC236}">
                <a16:creationId xmlns:a16="http://schemas.microsoft.com/office/drawing/2014/main" id="{E933C006-27BF-E46C-6464-DF2AED8EF3CF}"/>
              </a:ext>
            </a:extLst>
          </p:cNvPr>
          <p:cNvSpPr>
            <a:spLocks noGrp="1"/>
          </p:cNvSpPr>
          <p:nvPr>
            <p:ph sz="half" idx="14" hasCustomPrompt="1"/>
          </p:nvPr>
        </p:nvSpPr>
        <p:spPr>
          <a:xfrm>
            <a:off x="3237701" y="1629508"/>
            <a:ext cx="2740760" cy="4179621"/>
          </a:xfrm>
        </p:spPr>
        <p:txBody>
          <a:bodyPr lIns="182880" tIns="91440" rIns="91440" bIns="91440">
            <a:noAutofit/>
          </a:bodyPr>
          <a:lstStyle>
            <a:lvl1pPr marL="0" indent="0">
              <a:spcBef>
                <a:spcPts val="1200"/>
              </a:spcBef>
              <a:spcAft>
                <a:spcPts val="60"/>
              </a:spcAft>
              <a:buNone/>
              <a:defRPr sz="1800">
                <a:solidFill>
                  <a:schemeClr val="bg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11" name="Content Placeholder 2">
            <a:extLst>
              <a:ext uri="{FF2B5EF4-FFF2-40B4-BE49-F238E27FC236}">
                <a16:creationId xmlns:a16="http://schemas.microsoft.com/office/drawing/2014/main" id="{372DE149-7914-DD03-AF2A-717A4DBC4C42}"/>
              </a:ext>
            </a:extLst>
          </p:cNvPr>
          <p:cNvSpPr>
            <a:spLocks noGrp="1"/>
          </p:cNvSpPr>
          <p:nvPr>
            <p:ph sz="half" idx="16" hasCustomPrompt="1"/>
          </p:nvPr>
        </p:nvSpPr>
        <p:spPr>
          <a:xfrm>
            <a:off x="6144032" y="1629508"/>
            <a:ext cx="2741489" cy="4179621"/>
          </a:xfrm>
        </p:spPr>
        <p:txBody>
          <a:bodyPr lIns="182880" tIns="91440" rIns="91440" bIns="91440">
            <a:noAutofit/>
          </a:bodyPr>
          <a:lstStyle>
            <a:lvl1pPr marL="0" indent="0">
              <a:spcBef>
                <a:spcPts val="1200"/>
              </a:spcBef>
              <a:spcAft>
                <a:spcPts val="60"/>
              </a:spcAft>
              <a:buNone/>
              <a:defRPr sz="1800">
                <a:solidFill>
                  <a:schemeClr val="bg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12" name="Content Placeholder 2">
            <a:extLst>
              <a:ext uri="{FF2B5EF4-FFF2-40B4-BE49-F238E27FC236}">
                <a16:creationId xmlns:a16="http://schemas.microsoft.com/office/drawing/2014/main" id="{C563E755-9A43-BCF9-FC26-D2B9312D44A8}"/>
              </a:ext>
            </a:extLst>
          </p:cNvPr>
          <p:cNvSpPr>
            <a:spLocks noGrp="1"/>
          </p:cNvSpPr>
          <p:nvPr>
            <p:ph sz="half" idx="18" hasCustomPrompt="1"/>
          </p:nvPr>
        </p:nvSpPr>
        <p:spPr>
          <a:xfrm>
            <a:off x="9069571" y="1629508"/>
            <a:ext cx="2737553" cy="4179621"/>
          </a:xfrm>
        </p:spPr>
        <p:txBody>
          <a:bodyPr lIns="182880" tIns="91440" rIns="91440" bIns="91440">
            <a:noAutofit/>
          </a:bodyPr>
          <a:lstStyle>
            <a:lvl1pPr marL="0" indent="0">
              <a:spcBef>
                <a:spcPts val="1200"/>
              </a:spcBef>
              <a:spcAft>
                <a:spcPts val="60"/>
              </a:spcAft>
              <a:buNone/>
              <a:defRPr sz="1800">
                <a:solidFill>
                  <a:schemeClr val="bg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Tree>
    <p:extLst>
      <p:ext uri="{BB962C8B-B14F-4D97-AF65-F5344CB8AC3E}">
        <p14:creationId xmlns:p14="http://schemas.microsoft.com/office/powerpoint/2010/main" val="1434581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Column-Green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2" y="365125"/>
            <a:ext cx="11492432" cy="886397"/>
          </a:xfrm>
        </p:spPr>
        <p:txBody>
          <a:bodyPr>
            <a:noAutofit/>
          </a:bodyPr>
          <a:lstStyle>
            <a:lvl1pPr>
              <a:defRPr>
                <a:solidFill>
                  <a:schemeClr val="tx1"/>
                </a:solidFill>
              </a:defRPr>
            </a:lvl1pPr>
          </a:lstStyle>
          <a:p>
            <a:r>
              <a:rPr lang="en-US" dirty="0"/>
              <a:t>One-sentence headline stating the main takeaway message</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2151529"/>
            <a:ext cx="5528426" cy="3805518"/>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solidFill>
                  <a:schemeClr val="tx1"/>
                </a:solidFill>
              </a:defRPr>
            </a:lvl5pPr>
          </a:lstStyle>
          <a:p>
            <a:r>
              <a:rPr lang="en-US" dirty="0"/>
              <a:t>Place content here</a:t>
            </a:r>
          </a:p>
        </p:txBody>
      </p:sp>
      <p:sp>
        <p:nvSpPr>
          <p:cNvPr id="4" name="Content Placeholder 3">
            <a:extLst>
              <a:ext uri="{FF2B5EF4-FFF2-40B4-BE49-F238E27FC236}">
                <a16:creationId xmlns:a16="http://schemas.microsoft.com/office/drawing/2014/main" id="{F8961C74-5281-AA62-3E0D-EBE314E66ADF}"/>
              </a:ext>
            </a:extLst>
          </p:cNvPr>
          <p:cNvSpPr>
            <a:spLocks noGrp="1"/>
          </p:cNvSpPr>
          <p:nvPr>
            <p:ph sz="half" idx="2" hasCustomPrompt="1"/>
          </p:nvPr>
        </p:nvSpPr>
        <p:spPr>
          <a:xfrm>
            <a:off x="6237905" y="2151529"/>
            <a:ext cx="5534113" cy="3805518"/>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solidFill>
                  <a:schemeClr val="tx1"/>
                </a:solidFill>
              </a:defRPr>
            </a:lvl5pPr>
          </a:lstStyle>
          <a:p>
            <a:r>
              <a:rPr lang="en-US" dirty="0"/>
              <a:t>Place content here</a:t>
            </a:r>
          </a:p>
        </p:txBody>
      </p:sp>
      <p:sp>
        <p:nvSpPr>
          <p:cNvPr id="5" name="Text Placeholder 212">
            <a:extLst>
              <a:ext uri="{FF2B5EF4-FFF2-40B4-BE49-F238E27FC236}">
                <a16:creationId xmlns:a16="http://schemas.microsoft.com/office/drawing/2014/main" id="{E5D92591-51DF-3209-1704-154E381BA6FD}"/>
              </a:ext>
            </a:extLst>
          </p:cNvPr>
          <p:cNvSpPr>
            <a:spLocks noGrp="1"/>
          </p:cNvSpPr>
          <p:nvPr>
            <p:ph type="body" sz="quarter" idx="13" hasCustomPrompt="1"/>
          </p:nvPr>
        </p:nvSpPr>
        <p:spPr>
          <a:xfrm>
            <a:off x="314691" y="1636713"/>
            <a:ext cx="5534113"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r>
              <a:rPr lang="en-US" dirty="0"/>
              <a:t>Place content here</a:t>
            </a:r>
          </a:p>
        </p:txBody>
      </p:sp>
      <p:sp>
        <p:nvSpPr>
          <p:cNvPr id="6" name="Text Placeholder 212">
            <a:extLst>
              <a:ext uri="{FF2B5EF4-FFF2-40B4-BE49-F238E27FC236}">
                <a16:creationId xmlns:a16="http://schemas.microsoft.com/office/drawing/2014/main" id="{1322623F-B85A-91ED-9131-7E60FBA08AAC}"/>
              </a:ext>
            </a:extLst>
          </p:cNvPr>
          <p:cNvSpPr>
            <a:spLocks noGrp="1"/>
          </p:cNvSpPr>
          <p:nvPr>
            <p:ph type="body" sz="quarter" idx="14" hasCustomPrompt="1"/>
          </p:nvPr>
        </p:nvSpPr>
        <p:spPr>
          <a:xfrm>
            <a:off x="6238429" y="1636672"/>
            <a:ext cx="5534113"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r>
              <a:rPr lang="en-US" dirty="0"/>
              <a:t>Place content here</a:t>
            </a:r>
          </a:p>
        </p:txBody>
      </p:sp>
    </p:spTree>
    <p:extLst>
      <p:ext uri="{BB962C8B-B14F-4D97-AF65-F5344CB8AC3E}">
        <p14:creationId xmlns:p14="http://schemas.microsoft.com/office/powerpoint/2010/main" val="2000835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Column-Green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2" y="365125"/>
            <a:ext cx="11492432" cy="886397"/>
          </a:xfrm>
        </p:spPr>
        <p:txBody>
          <a:bodyPr>
            <a:noAutofit/>
          </a:bodyPr>
          <a:lstStyle>
            <a:lvl1pPr>
              <a:defRPr>
                <a:solidFill>
                  <a:schemeClr val="tx1"/>
                </a:solidFill>
              </a:defRPr>
            </a:lvl1pPr>
          </a:lstStyle>
          <a:p>
            <a:r>
              <a:rPr lang="en-US" dirty="0"/>
              <a:t>One-sentence headline stating the main takeaway message</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2191870"/>
            <a:ext cx="3650690" cy="3617259"/>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3428" name="Content Placeholder 2">
            <a:extLst>
              <a:ext uri="{FF2B5EF4-FFF2-40B4-BE49-F238E27FC236}">
                <a16:creationId xmlns:a16="http://schemas.microsoft.com/office/drawing/2014/main" id="{91B561D3-B6AC-5C9F-026F-E37DD262A783}"/>
              </a:ext>
            </a:extLst>
          </p:cNvPr>
          <p:cNvSpPr>
            <a:spLocks noGrp="1"/>
          </p:cNvSpPr>
          <p:nvPr>
            <p:ph sz="half" idx="14" hasCustomPrompt="1"/>
          </p:nvPr>
        </p:nvSpPr>
        <p:spPr>
          <a:xfrm>
            <a:off x="4228076" y="2191870"/>
            <a:ext cx="3646421" cy="3617259"/>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3430" name="Content Placeholder 2">
            <a:extLst>
              <a:ext uri="{FF2B5EF4-FFF2-40B4-BE49-F238E27FC236}">
                <a16:creationId xmlns:a16="http://schemas.microsoft.com/office/drawing/2014/main" id="{0971FFF4-0C2D-A4E6-1474-3D6A4F0506DA}"/>
              </a:ext>
            </a:extLst>
          </p:cNvPr>
          <p:cNvSpPr>
            <a:spLocks noGrp="1"/>
          </p:cNvSpPr>
          <p:nvPr>
            <p:ph sz="half" idx="16" hasCustomPrompt="1"/>
          </p:nvPr>
        </p:nvSpPr>
        <p:spPr>
          <a:xfrm>
            <a:off x="8156060" y="2191870"/>
            <a:ext cx="3647391" cy="3617259"/>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4" name="Text Placeholder 212">
            <a:extLst>
              <a:ext uri="{FF2B5EF4-FFF2-40B4-BE49-F238E27FC236}">
                <a16:creationId xmlns:a16="http://schemas.microsoft.com/office/drawing/2014/main" id="{0EDE83FF-6880-0C2B-F666-A52972148FBD}"/>
              </a:ext>
            </a:extLst>
          </p:cNvPr>
          <p:cNvSpPr>
            <a:spLocks noGrp="1"/>
          </p:cNvSpPr>
          <p:nvPr>
            <p:ph type="body" sz="quarter" idx="13" hasCustomPrompt="1"/>
          </p:nvPr>
        </p:nvSpPr>
        <p:spPr>
          <a:xfrm>
            <a:off x="314691" y="1636713"/>
            <a:ext cx="3646421"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r>
              <a:rPr lang="en-US" dirty="0"/>
              <a:t>Place content here</a:t>
            </a:r>
          </a:p>
        </p:txBody>
      </p:sp>
      <p:sp>
        <p:nvSpPr>
          <p:cNvPr id="5" name="Text Placeholder 212">
            <a:extLst>
              <a:ext uri="{FF2B5EF4-FFF2-40B4-BE49-F238E27FC236}">
                <a16:creationId xmlns:a16="http://schemas.microsoft.com/office/drawing/2014/main" id="{8CEEB1B0-74A1-A9A5-0E01-2E2E2380F2DF}"/>
              </a:ext>
            </a:extLst>
          </p:cNvPr>
          <p:cNvSpPr>
            <a:spLocks noGrp="1"/>
          </p:cNvSpPr>
          <p:nvPr>
            <p:ph type="body" sz="quarter" idx="15" hasCustomPrompt="1"/>
          </p:nvPr>
        </p:nvSpPr>
        <p:spPr>
          <a:xfrm>
            <a:off x="4231283" y="1636713"/>
            <a:ext cx="3646421"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r>
              <a:rPr lang="en-US" dirty="0"/>
              <a:t>Place content here</a:t>
            </a:r>
          </a:p>
        </p:txBody>
      </p:sp>
      <p:sp>
        <p:nvSpPr>
          <p:cNvPr id="6" name="Text Placeholder 212">
            <a:extLst>
              <a:ext uri="{FF2B5EF4-FFF2-40B4-BE49-F238E27FC236}">
                <a16:creationId xmlns:a16="http://schemas.microsoft.com/office/drawing/2014/main" id="{1B1FC136-726A-E90A-AA01-55CC4CA7F5C6}"/>
              </a:ext>
            </a:extLst>
          </p:cNvPr>
          <p:cNvSpPr>
            <a:spLocks noGrp="1"/>
          </p:cNvSpPr>
          <p:nvPr>
            <p:ph type="body" sz="quarter" idx="17" hasCustomPrompt="1"/>
          </p:nvPr>
        </p:nvSpPr>
        <p:spPr>
          <a:xfrm>
            <a:off x="8159995" y="1636713"/>
            <a:ext cx="3646421"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r>
              <a:rPr lang="en-US" dirty="0"/>
              <a:t>Place content here</a:t>
            </a:r>
          </a:p>
        </p:txBody>
      </p:sp>
    </p:spTree>
    <p:extLst>
      <p:ext uri="{BB962C8B-B14F-4D97-AF65-F5344CB8AC3E}">
        <p14:creationId xmlns:p14="http://schemas.microsoft.com/office/powerpoint/2010/main" val="1401445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Column-Green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2" y="365125"/>
            <a:ext cx="11492432" cy="886397"/>
          </a:xfrm>
        </p:spPr>
        <p:txBody>
          <a:bodyPr>
            <a:noAutofit/>
          </a:bodyPr>
          <a:lstStyle>
            <a:lvl1pPr>
              <a:defRPr>
                <a:solidFill>
                  <a:schemeClr val="tx1"/>
                </a:solidFill>
              </a:defRPr>
            </a:lvl1pPr>
          </a:lstStyle>
          <a:p>
            <a:r>
              <a:rPr lang="en-US" dirty="0"/>
              <a:t>One-sentence headline stating the main takeaway message</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2191870"/>
            <a:ext cx="2743968" cy="3617259"/>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3428" name="Content Placeholder 2">
            <a:extLst>
              <a:ext uri="{FF2B5EF4-FFF2-40B4-BE49-F238E27FC236}">
                <a16:creationId xmlns:a16="http://schemas.microsoft.com/office/drawing/2014/main" id="{91B561D3-B6AC-5C9F-026F-E37DD262A783}"/>
              </a:ext>
            </a:extLst>
          </p:cNvPr>
          <p:cNvSpPr>
            <a:spLocks noGrp="1"/>
          </p:cNvSpPr>
          <p:nvPr>
            <p:ph sz="half" idx="14" hasCustomPrompt="1"/>
          </p:nvPr>
        </p:nvSpPr>
        <p:spPr>
          <a:xfrm>
            <a:off x="3237701" y="2191870"/>
            <a:ext cx="2740760" cy="3617259"/>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3430" name="Content Placeholder 2">
            <a:extLst>
              <a:ext uri="{FF2B5EF4-FFF2-40B4-BE49-F238E27FC236}">
                <a16:creationId xmlns:a16="http://schemas.microsoft.com/office/drawing/2014/main" id="{0971FFF4-0C2D-A4E6-1474-3D6A4F0506DA}"/>
              </a:ext>
            </a:extLst>
          </p:cNvPr>
          <p:cNvSpPr>
            <a:spLocks noGrp="1"/>
          </p:cNvSpPr>
          <p:nvPr>
            <p:ph sz="half" idx="16" hasCustomPrompt="1"/>
          </p:nvPr>
        </p:nvSpPr>
        <p:spPr>
          <a:xfrm>
            <a:off x="6144032" y="2191870"/>
            <a:ext cx="2741489" cy="3617259"/>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3432" name="Content Placeholder 2">
            <a:extLst>
              <a:ext uri="{FF2B5EF4-FFF2-40B4-BE49-F238E27FC236}">
                <a16:creationId xmlns:a16="http://schemas.microsoft.com/office/drawing/2014/main" id="{13E0DCF4-21AE-4C71-696D-13E98DC66059}"/>
              </a:ext>
            </a:extLst>
          </p:cNvPr>
          <p:cNvSpPr>
            <a:spLocks noGrp="1"/>
          </p:cNvSpPr>
          <p:nvPr>
            <p:ph sz="half" idx="18" hasCustomPrompt="1"/>
          </p:nvPr>
        </p:nvSpPr>
        <p:spPr>
          <a:xfrm>
            <a:off x="9069571" y="2191870"/>
            <a:ext cx="2737553" cy="3617259"/>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Place content here</a:t>
            </a:r>
          </a:p>
        </p:txBody>
      </p:sp>
      <p:sp>
        <p:nvSpPr>
          <p:cNvPr id="4" name="Text Placeholder 212">
            <a:extLst>
              <a:ext uri="{FF2B5EF4-FFF2-40B4-BE49-F238E27FC236}">
                <a16:creationId xmlns:a16="http://schemas.microsoft.com/office/drawing/2014/main" id="{A8FB3702-489D-7133-5029-0EED83D74255}"/>
              </a:ext>
            </a:extLst>
          </p:cNvPr>
          <p:cNvSpPr>
            <a:spLocks noGrp="1"/>
          </p:cNvSpPr>
          <p:nvPr>
            <p:ph type="body" sz="quarter" idx="13" hasCustomPrompt="1"/>
          </p:nvPr>
        </p:nvSpPr>
        <p:spPr>
          <a:xfrm>
            <a:off x="314692" y="1636713"/>
            <a:ext cx="2740760" cy="433965"/>
          </a:xfrm>
          <a:solidFill>
            <a:schemeClr val="tx2"/>
          </a:solidFill>
        </p:spPr>
        <p:txBody>
          <a:bodyPr wrap="square" lIns="182880" tIns="91440" rIns="91440" bIns="91440">
            <a:sp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r>
              <a:rPr lang="en-US" dirty="0"/>
              <a:t>Place content here</a:t>
            </a:r>
          </a:p>
        </p:txBody>
      </p:sp>
      <p:sp>
        <p:nvSpPr>
          <p:cNvPr id="5" name="Text Placeholder 212">
            <a:extLst>
              <a:ext uri="{FF2B5EF4-FFF2-40B4-BE49-F238E27FC236}">
                <a16:creationId xmlns:a16="http://schemas.microsoft.com/office/drawing/2014/main" id="{A472ABD6-D4AF-51A3-D274-EB02E1F7D698}"/>
              </a:ext>
            </a:extLst>
          </p:cNvPr>
          <p:cNvSpPr>
            <a:spLocks noGrp="1"/>
          </p:cNvSpPr>
          <p:nvPr>
            <p:ph type="body" sz="quarter" idx="15" hasCustomPrompt="1"/>
          </p:nvPr>
        </p:nvSpPr>
        <p:spPr>
          <a:xfrm>
            <a:off x="3237701" y="1636713"/>
            <a:ext cx="2740760"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r>
              <a:rPr lang="en-US" dirty="0"/>
              <a:t>Place content here</a:t>
            </a:r>
          </a:p>
        </p:txBody>
      </p:sp>
      <p:sp>
        <p:nvSpPr>
          <p:cNvPr id="6" name="Text Placeholder 212">
            <a:extLst>
              <a:ext uri="{FF2B5EF4-FFF2-40B4-BE49-F238E27FC236}">
                <a16:creationId xmlns:a16="http://schemas.microsoft.com/office/drawing/2014/main" id="{9B2846D9-98D8-E207-8370-E81B28729B49}"/>
              </a:ext>
            </a:extLst>
          </p:cNvPr>
          <p:cNvSpPr>
            <a:spLocks noGrp="1"/>
          </p:cNvSpPr>
          <p:nvPr>
            <p:ph type="body" sz="quarter" idx="17" hasCustomPrompt="1"/>
          </p:nvPr>
        </p:nvSpPr>
        <p:spPr>
          <a:xfrm>
            <a:off x="6144761" y="1636713"/>
            <a:ext cx="2740760"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r>
              <a:rPr lang="en-US" dirty="0"/>
              <a:t>Place content here</a:t>
            </a:r>
          </a:p>
        </p:txBody>
      </p:sp>
      <p:sp>
        <p:nvSpPr>
          <p:cNvPr id="7" name="Text Placeholder 212">
            <a:extLst>
              <a:ext uri="{FF2B5EF4-FFF2-40B4-BE49-F238E27FC236}">
                <a16:creationId xmlns:a16="http://schemas.microsoft.com/office/drawing/2014/main" id="{5A4E93FB-938D-13A6-A78B-46943641C35D}"/>
              </a:ext>
            </a:extLst>
          </p:cNvPr>
          <p:cNvSpPr>
            <a:spLocks noGrp="1"/>
          </p:cNvSpPr>
          <p:nvPr>
            <p:ph type="body" sz="quarter" idx="19" hasCustomPrompt="1"/>
          </p:nvPr>
        </p:nvSpPr>
        <p:spPr>
          <a:xfrm>
            <a:off x="9069571" y="1636713"/>
            <a:ext cx="2740760"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r>
              <a:rPr lang="en-US" dirty="0"/>
              <a:t>Place content here</a:t>
            </a:r>
          </a:p>
        </p:txBody>
      </p:sp>
    </p:spTree>
    <p:extLst>
      <p:ext uri="{BB962C8B-B14F-4D97-AF65-F5344CB8AC3E}">
        <p14:creationId xmlns:p14="http://schemas.microsoft.com/office/powerpoint/2010/main" val="49818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Image Series A">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A0731A8F-A5F9-DD23-C897-CABCBA301C32}"/>
              </a:ext>
            </a:extLst>
          </p:cNvPr>
          <p:cNvSpPr/>
          <p:nvPr userDrawn="1"/>
        </p:nvSpPr>
        <p:spPr>
          <a:xfrm>
            <a:off x="0" y="2874040"/>
            <a:ext cx="12192000" cy="3983959"/>
          </a:xfrm>
          <a:custGeom>
            <a:avLst/>
            <a:gdLst>
              <a:gd name="connsiteX0" fmla="*/ 0 w 12192000"/>
              <a:gd name="connsiteY0" fmla="*/ 0 h 3728466"/>
              <a:gd name="connsiteX1" fmla="*/ 12192000 w 12192000"/>
              <a:gd name="connsiteY1" fmla="*/ 0 h 3728466"/>
              <a:gd name="connsiteX2" fmla="*/ 12192000 w 12192000"/>
              <a:gd name="connsiteY2" fmla="*/ 3728466 h 3728466"/>
              <a:gd name="connsiteX3" fmla="*/ 0 w 12192000"/>
              <a:gd name="connsiteY3" fmla="*/ 3728466 h 3728466"/>
            </a:gdLst>
            <a:ahLst/>
            <a:cxnLst>
              <a:cxn ang="0">
                <a:pos x="connsiteX0" y="connsiteY0"/>
              </a:cxn>
              <a:cxn ang="0">
                <a:pos x="connsiteX1" y="connsiteY1"/>
              </a:cxn>
              <a:cxn ang="0">
                <a:pos x="connsiteX2" y="connsiteY2"/>
              </a:cxn>
              <a:cxn ang="0">
                <a:pos x="connsiteX3" y="connsiteY3"/>
              </a:cxn>
            </a:cxnLst>
            <a:rect l="l" t="t" r="r" b="b"/>
            <a:pathLst>
              <a:path w="12192000" h="3728466">
                <a:moveTo>
                  <a:pt x="0" y="0"/>
                </a:moveTo>
                <a:lnTo>
                  <a:pt x="12192000" y="0"/>
                </a:lnTo>
                <a:lnTo>
                  <a:pt x="12192000" y="3728466"/>
                </a:lnTo>
                <a:lnTo>
                  <a:pt x="0" y="3728466"/>
                </a:lnTo>
                <a:close/>
              </a:path>
            </a:pathLst>
          </a:custGeom>
          <a:solidFill>
            <a:schemeClr val="tx2"/>
          </a:solidFill>
          <a:ln w="0" cap="flat">
            <a:noFill/>
            <a:prstDash val="solid"/>
            <a:miter/>
          </a:ln>
        </p:spPr>
        <p:txBody>
          <a:bodyPr rtlCol="0" anchor="ctr"/>
          <a:lstStyle/>
          <a:p>
            <a:endParaRPr lang="en-US" dirty="0"/>
          </a:p>
        </p:txBody>
      </p:sp>
      <p:sp>
        <p:nvSpPr>
          <p:cNvPr id="361" name="Picture Placeholder 360">
            <a:extLst>
              <a:ext uri="{FF2B5EF4-FFF2-40B4-BE49-F238E27FC236}">
                <a16:creationId xmlns:a16="http://schemas.microsoft.com/office/drawing/2014/main" id="{BDA3E75D-82B9-D08B-2F03-A683518AC717}"/>
              </a:ext>
            </a:extLst>
          </p:cNvPr>
          <p:cNvSpPr>
            <a:spLocks noGrp="1"/>
          </p:cNvSpPr>
          <p:nvPr>
            <p:ph type="pic" sz="quarter" idx="12"/>
          </p:nvPr>
        </p:nvSpPr>
        <p:spPr>
          <a:xfrm>
            <a:off x="1728968" y="1647919"/>
            <a:ext cx="2393950" cy="2393950"/>
          </a:xfrm>
          <a:solidFill>
            <a:schemeClr val="bg2"/>
          </a:solidFill>
        </p:spPr>
        <p:txBody>
          <a:bodyPr/>
          <a:lstStyle/>
          <a:p>
            <a:r>
              <a:rPr lang="en-US"/>
              <a:t>Click icon to add picture</a:t>
            </a:r>
            <a:endParaRPr lang="en-US" dirty="0"/>
          </a:p>
        </p:txBody>
      </p:sp>
      <p:sp>
        <p:nvSpPr>
          <p:cNvPr id="362" name="Picture Placeholder 360">
            <a:extLst>
              <a:ext uri="{FF2B5EF4-FFF2-40B4-BE49-F238E27FC236}">
                <a16:creationId xmlns:a16="http://schemas.microsoft.com/office/drawing/2014/main" id="{B61B4DFE-D0E9-B57A-176A-09A1C664C95C}"/>
              </a:ext>
            </a:extLst>
          </p:cNvPr>
          <p:cNvSpPr>
            <a:spLocks noGrp="1"/>
          </p:cNvSpPr>
          <p:nvPr>
            <p:ph type="pic" sz="quarter" idx="13"/>
          </p:nvPr>
        </p:nvSpPr>
        <p:spPr>
          <a:xfrm>
            <a:off x="4899025" y="1654993"/>
            <a:ext cx="2393950" cy="2393950"/>
          </a:xfrm>
          <a:solidFill>
            <a:schemeClr val="bg2"/>
          </a:solidFill>
        </p:spPr>
        <p:txBody>
          <a:bodyPr/>
          <a:lstStyle/>
          <a:p>
            <a:r>
              <a:rPr lang="en-US"/>
              <a:t>Click icon to add picture</a:t>
            </a:r>
          </a:p>
        </p:txBody>
      </p:sp>
      <p:sp>
        <p:nvSpPr>
          <p:cNvPr id="363" name="Picture Placeholder 360">
            <a:extLst>
              <a:ext uri="{FF2B5EF4-FFF2-40B4-BE49-F238E27FC236}">
                <a16:creationId xmlns:a16="http://schemas.microsoft.com/office/drawing/2014/main" id="{174E554B-4BD8-EF29-58CE-4FB93A18B3CF}"/>
              </a:ext>
            </a:extLst>
          </p:cNvPr>
          <p:cNvSpPr>
            <a:spLocks noGrp="1"/>
          </p:cNvSpPr>
          <p:nvPr>
            <p:ph type="pic" sz="quarter" idx="14"/>
          </p:nvPr>
        </p:nvSpPr>
        <p:spPr>
          <a:xfrm>
            <a:off x="8058997" y="1677066"/>
            <a:ext cx="2393950" cy="2393950"/>
          </a:xfrm>
          <a:solidFill>
            <a:schemeClr val="bg2"/>
          </a:solidFill>
        </p:spPr>
        <p:txBody>
          <a:bodyPr/>
          <a:lstStyle/>
          <a:p>
            <a:r>
              <a:rPr lang="en-US"/>
              <a:t>Click icon to add picture</a:t>
            </a:r>
            <a:endParaRPr lang="en-US" dirty="0"/>
          </a:p>
        </p:txBody>
      </p:sp>
      <p:sp>
        <p:nvSpPr>
          <p:cNvPr id="7" name="Title 6">
            <a:extLst>
              <a:ext uri="{FF2B5EF4-FFF2-40B4-BE49-F238E27FC236}">
                <a16:creationId xmlns:a16="http://schemas.microsoft.com/office/drawing/2014/main" id="{6E6634D6-1ACC-26AC-A117-291B7F184582}"/>
              </a:ext>
            </a:extLst>
          </p:cNvPr>
          <p:cNvSpPr>
            <a:spLocks noGrp="1"/>
          </p:cNvSpPr>
          <p:nvPr>
            <p:ph type="title" hasCustomPrompt="1"/>
          </p:nvPr>
        </p:nvSpPr>
        <p:spPr>
          <a:xfrm>
            <a:off x="314692" y="365125"/>
            <a:ext cx="11492432" cy="886397"/>
          </a:xfrm>
        </p:spPr>
        <p:txBody>
          <a:bodyPr>
            <a:noAutofit/>
          </a:bodyPr>
          <a:lstStyle/>
          <a:p>
            <a:r>
              <a:rPr lang="en-US" dirty="0"/>
              <a:t>One-sentence headline stating the main takeaway message</a:t>
            </a:r>
          </a:p>
        </p:txBody>
      </p:sp>
      <p:sp>
        <p:nvSpPr>
          <p:cNvPr id="3" name="Rectangle 6">
            <a:extLst>
              <a:ext uri="{FF2B5EF4-FFF2-40B4-BE49-F238E27FC236}">
                <a16:creationId xmlns:a16="http://schemas.microsoft.com/office/drawing/2014/main" id="{AB6D4833-11C2-F073-A788-EE5CF0875463}"/>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2" name="Graphic 1">
            <a:extLst>
              <a:ext uri="{FF2B5EF4-FFF2-40B4-BE49-F238E27FC236}">
                <a16:creationId xmlns:a16="http://schemas.microsoft.com/office/drawing/2014/main" id="{9839855A-2E65-D041-0145-9228A25DEC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4693" y="6431818"/>
            <a:ext cx="1188988" cy="285824"/>
          </a:xfrm>
          <a:prstGeom prst="rect">
            <a:avLst/>
          </a:prstGeom>
        </p:spPr>
      </p:pic>
      <p:sp>
        <p:nvSpPr>
          <p:cNvPr id="9" name="Text Placeholder 364">
            <a:extLst>
              <a:ext uri="{FF2B5EF4-FFF2-40B4-BE49-F238E27FC236}">
                <a16:creationId xmlns:a16="http://schemas.microsoft.com/office/drawing/2014/main" id="{87DB2D28-593F-795D-4528-4F36687F3FCB}"/>
              </a:ext>
            </a:extLst>
          </p:cNvPr>
          <p:cNvSpPr>
            <a:spLocks noGrp="1"/>
          </p:cNvSpPr>
          <p:nvPr>
            <p:ph type="body" sz="quarter" idx="18" hasCustomPrompt="1"/>
          </p:nvPr>
        </p:nvSpPr>
        <p:spPr>
          <a:xfrm>
            <a:off x="1730374" y="4209116"/>
            <a:ext cx="2393950" cy="369332"/>
          </a:xfrm>
        </p:spPr>
        <p:txBody>
          <a:bodyPr tIns="91440" bIns="0">
            <a:noAutofit/>
          </a:bodyPr>
          <a:lstStyle>
            <a:lvl1pPr marL="0" indent="0" algn="ctr">
              <a:buNone/>
              <a:defRPr sz="18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r>
              <a:rPr lang="en-US" dirty="0"/>
              <a:t>Place content here</a:t>
            </a:r>
          </a:p>
        </p:txBody>
      </p:sp>
      <p:sp>
        <p:nvSpPr>
          <p:cNvPr id="10" name="Text Placeholder 364">
            <a:extLst>
              <a:ext uri="{FF2B5EF4-FFF2-40B4-BE49-F238E27FC236}">
                <a16:creationId xmlns:a16="http://schemas.microsoft.com/office/drawing/2014/main" id="{7376F770-679C-5A79-745B-C16311760FBF}"/>
              </a:ext>
            </a:extLst>
          </p:cNvPr>
          <p:cNvSpPr>
            <a:spLocks noGrp="1"/>
          </p:cNvSpPr>
          <p:nvPr>
            <p:ph type="body" sz="quarter" idx="19" hasCustomPrompt="1"/>
          </p:nvPr>
        </p:nvSpPr>
        <p:spPr>
          <a:xfrm>
            <a:off x="4906516" y="4209116"/>
            <a:ext cx="2393950" cy="369332"/>
          </a:xfrm>
        </p:spPr>
        <p:txBody>
          <a:bodyPr tIns="91440" bIns="0">
            <a:noAutofit/>
          </a:bodyPr>
          <a:lstStyle>
            <a:lvl1pPr marL="0" indent="0" algn="ctr">
              <a:buNone/>
              <a:defRPr sz="18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r>
              <a:rPr lang="en-US" dirty="0"/>
              <a:t>Place content here</a:t>
            </a:r>
          </a:p>
        </p:txBody>
      </p:sp>
      <p:sp>
        <p:nvSpPr>
          <p:cNvPr id="11" name="Text Placeholder 364">
            <a:extLst>
              <a:ext uri="{FF2B5EF4-FFF2-40B4-BE49-F238E27FC236}">
                <a16:creationId xmlns:a16="http://schemas.microsoft.com/office/drawing/2014/main" id="{BE984742-C45A-DB0D-15F8-E82D7B9C2FC6}"/>
              </a:ext>
            </a:extLst>
          </p:cNvPr>
          <p:cNvSpPr>
            <a:spLocks noGrp="1"/>
          </p:cNvSpPr>
          <p:nvPr>
            <p:ph type="body" sz="quarter" idx="20" hasCustomPrompt="1"/>
          </p:nvPr>
        </p:nvSpPr>
        <p:spPr>
          <a:xfrm>
            <a:off x="8083421" y="4209116"/>
            <a:ext cx="2393950" cy="369332"/>
          </a:xfrm>
        </p:spPr>
        <p:txBody>
          <a:bodyPr tIns="91440" bIns="0">
            <a:noAutofit/>
          </a:bodyPr>
          <a:lstStyle>
            <a:lvl1pPr marL="0" indent="0" algn="ctr">
              <a:buNone/>
              <a:defRPr sz="18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r>
              <a:rPr lang="en-US" dirty="0"/>
              <a:t>Place content here</a:t>
            </a:r>
          </a:p>
        </p:txBody>
      </p:sp>
    </p:spTree>
    <p:extLst>
      <p:ext uri="{BB962C8B-B14F-4D97-AF65-F5344CB8AC3E}">
        <p14:creationId xmlns:p14="http://schemas.microsoft.com/office/powerpoint/2010/main" val="2068199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tandard Text Only">
    <p:spTree>
      <p:nvGrpSpPr>
        <p:cNvPr id="1" name=""/>
        <p:cNvGrpSpPr/>
        <p:nvPr/>
      </p:nvGrpSpPr>
      <p:grpSpPr>
        <a:xfrm>
          <a:off x="0" y="0"/>
          <a:ext cx="0" cy="0"/>
          <a:chOff x="0" y="0"/>
          <a:chExt cx="0" cy="0"/>
        </a:xfrm>
      </p:grpSpPr>
      <p:pic>
        <p:nvPicPr>
          <p:cNvPr id="5" name="Graphic 285">
            <a:extLst>
              <a:ext uri="{FF2B5EF4-FFF2-40B4-BE49-F238E27FC236}">
                <a16:creationId xmlns:a16="http://schemas.microsoft.com/office/drawing/2014/main" id="{A95873F9-24C5-691B-E0D0-B31D39B7FBB2}"/>
              </a:ext>
            </a:extLst>
          </p:cNvPr>
          <p:cNvPicPr>
            <a:picLocks noChangeAspect="1"/>
          </p:cNvPicPr>
          <p:nvPr userDrawn="1"/>
        </p:nvPicPr>
        <p:blipFill>
          <a:blip r:embed="rId2"/>
          <a:src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627FB722-2E40-971C-7B7A-5663B28FCDB7}"/>
              </a:ext>
            </a:extLst>
          </p:cNvPr>
          <p:cNvSpPr>
            <a:spLocks noGrp="1"/>
          </p:cNvSpPr>
          <p:nvPr>
            <p:ph type="ctrTitle" hasCustomPrompt="1"/>
          </p:nvPr>
        </p:nvSpPr>
        <p:spPr>
          <a:xfrm>
            <a:off x="897656" y="2292076"/>
            <a:ext cx="10396685" cy="997196"/>
          </a:xfrm>
        </p:spPr>
        <p:txBody>
          <a:bodyPr wrap="square" anchor="t" anchorCtr="0">
            <a:noAutofit/>
          </a:bodyPr>
          <a:lstStyle>
            <a:lvl1pPr algn="l">
              <a:spcBef>
                <a:spcPts val="1200"/>
              </a:spcBef>
              <a:spcAft>
                <a:spcPts val="60"/>
              </a:spcAft>
              <a:defRPr sz="3600" b="1">
                <a:solidFill>
                  <a:schemeClr val="bg1"/>
                </a:solidFill>
              </a:defRPr>
            </a:lvl1pPr>
          </a:lstStyle>
          <a:p>
            <a:r>
              <a:rPr lang="en-US" dirty="0"/>
              <a:t>Presentation Title: Best Title Option for Longer Presentation Titles (Text Size no larger than 32 pt and no smaller than 20pt) </a:t>
            </a:r>
          </a:p>
        </p:txBody>
      </p:sp>
      <p:sp>
        <p:nvSpPr>
          <p:cNvPr id="3" name="Subtitle 2">
            <a:extLst>
              <a:ext uri="{FF2B5EF4-FFF2-40B4-BE49-F238E27FC236}">
                <a16:creationId xmlns:a16="http://schemas.microsoft.com/office/drawing/2014/main" id="{34CCE055-46B1-6279-21B5-27B8352AB9EC}"/>
              </a:ext>
            </a:extLst>
          </p:cNvPr>
          <p:cNvSpPr>
            <a:spLocks noGrp="1"/>
          </p:cNvSpPr>
          <p:nvPr>
            <p:ph type="subTitle" idx="1" hasCustomPrompt="1"/>
          </p:nvPr>
        </p:nvSpPr>
        <p:spPr>
          <a:xfrm>
            <a:off x="897656" y="4019391"/>
            <a:ext cx="10396685" cy="193899"/>
          </a:xfrm>
        </p:spPr>
        <p:txBody>
          <a:bodyPr wrap="square" anchor="t" anchorCtr="0">
            <a:noAutofit/>
          </a:bodyPr>
          <a:lstStyle>
            <a:lvl1pPr marL="0" indent="0" algn="l">
              <a:spcBef>
                <a:spcPts val="1200"/>
              </a:spcBef>
              <a:spcAft>
                <a:spcPts val="60"/>
              </a:spcAft>
              <a:buNone/>
              <a:defRPr sz="1400" b="1" spc="1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p>
        </p:txBody>
      </p:sp>
      <p:sp>
        <p:nvSpPr>
          <p:cNvPr id="1962" name="Text Placeholder 1961">
            <a:extLst>
              <a:ext uri="{FF2B5EF4-FFF2-40B4-BE49-F238E27FC236}">
                <a16:creationId xmlns:a16="http://schemas.microsoft.com/office/drawing/2014/main" id="{05A0F360-5E2B-1313-55AF-9056EF7E8BC2}"/>
              </a:ext>
            </a:extLst>
          </p:cNvPr>
          <p:cNvSpPr>
            <a:spLocks noGrp="1"/>
          </p:cNvSpPr>
          <p:nvPr>
            <p:ph type="body" sz="quarter" idx="14" hasCustomPrompt="1"/>
          </p:nvPr>
        </p:nvSpPr>
        <p:spPr>
          <a:xfrm>
            <a:off x="897656" y="1880997"/>
            <a:ext cx="10396685" cy="193899"/>
          </a:xfrm>
        </p:spPr>
        <p:txBody>
          <a:bodyPr wrap="square" anchor="t" anchorCtr="0">
            <a:noAutofit/>
          </a:bodyPr>
          <a:lstStyle>
            <a:lvl1pPr marL="0" indent="0" algn="l">
              <a:spcBef>
                <a:spcPts val="1200"/>
              </a:spcBef>
              <a:spcAft>
                <a:spcPts val="60"/>
              </a:spcAft>
              <a:buNone/>
              <a:defRPr sz="1400" b="0" i="0" spc="150" baseline="0">
                <a:solidFill>
                  <a:schemeClr val="bg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MONTH XX, XXXX | LOCATION</a:t>
            </a:r>
          </a:p>
        </p:txBody>
      </p:sp>
      <p:sp>
        <p:nvSpPr>
          <p:cNvPr id="1964" name="Text Placeholder 1963">
            <a:extLst>
              <a:ext uri="{FF2B5EF4-FFF2-40B4-BE49-F238E27FC236}">
                <a16:creationId xmlns:a16="http://schemas.microsoft.com/office/drawing/2014/main" id="{D8874D39-76D3-2E6D-F8DD-E0676BF138C5}"/>
              </a:ext>
            </a:extLst>
          </p:cNvPr>
          <p:cNvSpPr>
            <a:spLocks noGrp="1"/>
          </p:cNvSpPr>
          <p:nvPr>
            <p:ph type="body" sz="quarter" idx="15" hasCustomPrompt="1"/>
          </p:nvPr>
        </p:nvSpPr>
        <p:spPr>
          <a:xfrm>
            <a:off x="897656" y="4371534"/>
            <a:ext cx="10396685" cy="332399"/>
          </a:xfrm>
        </p:spPr>
        <p:txBody>
          <a:bodyPr wrap="square" anchor="t" anchorCtr="0">
            <a:noAutofit/>
          </a:bodyPr>
          <a:lstStyle>
            <a:lvl1pPr marL="0" indent="0" algn="l">
              <a:spcBef>
                <a:spcPts val="1200"/>
              </a:spcBef>
              <a:spcAft>
                <a:spcPts val="60"/>
              </a:spcAft>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dirty="0"/>
              <a:t>First Name, Last Name</a:t>
            </a:r>
          </a:p>
        </p:txBody>
      </p:sp>
      <p:sp>
        <p:nvSpPr>
          <p:cNvPr id="8" name="Rectangle 7">
            <a:extLst>
              <a:ext uri="{FF2B5EF4-FFF2-40B4-BE49-F238E27FC236}">
                <a16:creationId xmlns:a16="http://schemas.microsoft.com/office/drawing/2014/main" id="{C565AA18-2C89-EB56-1919-13EF35EFFBC8}"/>
              </a:ext>
            </a:extLst>
          </p:cNvPr>
          <p:cNvSpPr/>
          <p:nvPr userDrawn="1"/>
        </p:nvSpPr>
        <p:spPr>
          <a:xfrm>
            <a:off x="897656" y="3793881"/>
            <a:ext cx="854364" cy="7191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47">
            <a:extLst>
              <a:ext uri="{FF2B5EF4-FFF2-40B4-BE49-F238E27FC236}">
                <a16:creationId xmlns:a16="http://schemas.microsoft.com/office/drawing/2014/main" id="{894AF511-2F91-5CEA-AAAB-75308FF6C4DB}"/>
              </a:ext>
            </a:extLst>
          </p:cNvPr>
          <p:cNvSpPr>
            <a:spLocks noGrp="1"/>
          </p:cNvSpPr>
          <p:nvPr>
            <p:ph type="body" sz="quarter" idx="17" hasCustomPrompt="1"/>
          </p:nvPr>
        </p:nvSpPr>
        <p:spPr>
          <a:xfrm>
            <a:off x="897656" y="4881013"/>
            <a:ext cx="10396685" cy="246221"/>
          </a:xfrm>
        </p:spPr>
        <p:txBody>
          <a:bodyPr wrap="square" anchor="t" anchorCtr="0">
            <a:noAutofit/>
          </a:bodyPr>
          <a:lstStyle>
            <a:lvl1pPr marL="0" indent="0" algn="l">
              <a:lnSpc>
                <a:spcPct val="100000"/>
              </a:lnSpc>
              <a:spcBef>
                <a:spcPts val="1200"/>
              </a:spcBef>
              <a:spcAft>
                <a:spcPts val="60"/>
              </a:spcAft>
              <a:buNone/>
              <a:defRPr sz="1600" b="0" i="0">
                <a:solidFill>
                  <a:schemeClr val="bg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dirty="0"/>
              <a:t>Presenter Affiliation</a:t>
            </a:r>
          </a:p>
        </p:txBody>
      </p:sp>
      <p:pic>
        <p:nvPicPr>
          <p:cNvPr id="4" name="Graphic 3">
            <a:extLst>
              <a:ext uri="{FF2B5EF4-FFF2-40B4-BE49-F238E27FC236}">
                <a16:creationId xmlns:a16="http://schemas.microsoft.com/office/drawing/2014/main" id="{D32A73F0-167E-610D-E038-566618F01F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28070" y="783630"/>
            <a:ext cx="1780479" cy="428014"/>
          </a:xfrm>
          <a:prstGeom prst="rect">
            <a:avLst/>
          </a:prstGeom>
        </p:spPr>
      </p:pic>
      <p:grpSp>
        <p:nvGrpSpPr>
          <p:cNvPr id="6" name="Group 5">
            <a:extLst>
              <a:ext uri="{FF2B5EF4-FFF2-40B4-BE49-F238E27FC236}">
                <a16:creationId xmlns:a16="http://schemas.microsoft.com/office/drawing/2014/main" id="{68B2AD18-B7D9-77F5-D220-3EDA560B2C83}"/>
              </a:ext>
            </a:extLst>
          </p:cNvPr>
          <p:cNvGrpSpPr/>
          <p:nvPr userDrawn="1"/>
        </p:nvGrpSpPr>
        <p:grpSpPr>
          <a:xfrm>
            <a:off x="859536" y="6108192"/>
            <a:ext cx="4556510" cy="438912"/>
            <a:chOff x="859536" y="6108192"/>
            <a:chExt cx="4556510" cy="438912"/>
          </a:xfrm>
        </p:grpSpPr>
        <p:sp>
          <p:nvSpPr>
            <p:cNvPr id="7" name="TextBox 6">
              <a:extLst>
                <a:ext uri="{FF2B5EF4-FFF2-40B4-BE49-F238E27FC236}">
                  <a16:creationId xmlns:a16="http://schemas.microsoft.com/office/drawing/2014/main" id="{66E0B571-503C-1E4E-4585-513FD2198B27}"/>
                </a:ext>
              </a:extLst>
            </p:cNvPr>
            <p:cNvSpPr txBox="1"/>
            <p:nvPr userDrawn="1"/>
          </p:nvSpPr>
          <p:spPr>
            <a:xfrm>
              <a:off x="2368064" y="6156068"/>
              <a:ext cx="3047982" cy="369332"/>
            </a:xfrm>
            <a:prstGeom prst="rect">
              <a:avLst/>
            </a:prstGeom>
            <a:noFill/>
          </p:spPr>
          <p:txBody>
            <a:bodyPr wrap="square" lIns="182880" rtlCol="0">
              <a:spAutoFit/>
            </a:bodyPr>
            <a:lstStyle/>
            <a:p>
              <a:r>
                <a:rPr lang="en-US" sz="900" b="0" dirty="0">
                  <a:solidFill>
                    <a:schemeClr val="bg1"/>
                  </a:solidFill>
                  <a:latin typeface="Roboto" panose="02000000000000000000" pitchFamily="2" charset="0"/>
                  <a:ea typeface="Roboto" panose="02000000000000000000" pitchFamily="2" charset="0"/>
                </a:rPr>
                <a:t>ORNL IS MANAGED BY UT-BATTELLE LLC </a:t>
              </a:r>
              <a:br>
                <a:rPr lang="en-US" sz="900" b="0" dirty="0">
                  <a:solidFill>
                    <a:schemeClr val="bg1"/>
                  </a:solidFill>
                  <a:latin typeface="Roboto" panose="02000000000000000000" pitchFamily="2" charset="0"/>
                  <a:ea typeface="Roboto" panose="02000000000000000000" pitchFamily="2" charset="0"/>
                </a:rPr>
              </a:br>
              <a:r>
                <a:rPr lang="en-US" sz="900" b="0" dirty="0">
                  <a:solidFill>
                    <a:schemeClr val="bg1"/>
                  </a:solidFill>
                  <a:latin typeface="Roboto" panose="02000000000000000000" pitchFamily="2" charset="0"/>
                  <a:ea typeface="Roboto" panose="02000000000000000000" pitchFamily="2" charset="0"/>
                </a:rPr>
                <a:t>FOR THE US DEPARTMENT OF ENERGY</a:t>
              </a:r>
            </a:p>
          </p:txBody>
        </p:sp>
        <p:pic>
          <p:nvPicPr>
            <p:cNvPr id="9" name="Picture 8" descr="Text&#10;&#10;AI-generated content may be incorrect.">
              <a:extLst>
                <a:ext uri="{FF2B5EF4-FFF2-40B4-BE49-F238E27FC236}">
                  <a16:creationId xmlns:a16="http://schemas.microsoft.com/office/drawing/2014/main" id="{2FD5B24E-06B1-CD75-BC26-A89AA432FAC2}"/>
                </a:ext>
              </a:extLst>
            </p:cNvPr>
            <p:cNvPicPr>
              <a:picLocks noChangeAspect="1"/>
            </p:cNvPicPr>
            <p:nvPr userDrawn="1"/>
          </p:nvPicPr>
          <p:blipFill>
            <a:blip r:embed="rId5"/>
            <a:stretch>
              <a:fillRect/>
            </a:stretch>
          </p:blipFill>
          <p:spPr>
            <a:xfrm>
              <a:off x="859536" y="6108192"/>
              <a:ext cx="1528065" cy="438912"/>
            </a:xfrm>
            <a:prstGeom prst="rect">
              <a:avLst/>
            </a:prstGeom>
          </p:spPr>
        </p:pic>
      </p:grpSp>
    </p:spTree>
    <p:extLst>
      <p:ext uri="{BB962C8B-B14F-4D97-AF65-F5344CB8AC3E}">
        <p14:creationId xmlns:p14="http://schemas.microsoft.com/office/powerpoint/2010/main" val="267694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Image Series B">
    <p:spTree>
      <p:nvGrpSpPr>
        <p:cNvPr id="1" name=""/>
        <p:cNvGrpSpPr/>
        <p:nvPr/>
      </p:nvGrpSpPr>
      <p:grpSpPr>
        <a:xfrm>
          <a:off x="0" y="0"/>
          <a:ext cx="0" cy="0"/>
          <a:chOff x="0" y="0"/>
          <a:chExt cx="0" cy="0"/>
        </a:xfrm>
      </p:grpSpPr>
      <p:pic>
        <p:nvPicPr>
          <p:cNvPr id="17" name="Graphic 285">
            <a:extLst>
              <a:ext uri="{FF2B5EF4-FFF2-40B4-BE49-F238E27FC236}">
                <a16:creationId xmlns:a16="http://schemas.microsoft.com/office/drawing/2014/main" id="{33C27B49-A27E-0D8E-47DA-07C46ED6F87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65D5DB1-B0F4-39A7-9E5F-343BB17944E4}"/>
              </a:ext>
            </a:extLst>
          </p:cNvPr>
          <p:cNvSpPr>
            <a:spLocks noGrp="1"/>
          </p:cNvSpPr>
          <p:nvPr>
            <p:ph type="title" hasCustomPrompt="1"/>
          </p:nvPr>
        </p:nvSpPr>
        <p:spPr>
          <a:xfrm>
            <a:off x="314692" y="365125"/>
            <a:ext cx="11685523" cy="886397"/>
          </a:xfrm>
        </p:spPr>
        <p:txBody>
          <a:bodyPr>
            <a:noAutofit/>
          </a:bodyPr>
          <a:lstStyle>
            <a:lvl1pPr>
              <a:defRPr b="1">
                <a:solidFill>
                  <a:schemeClr val="bg1"/>
                </a:solidFill>
              </a:defRPr>
            </a:lvl1pPr>
          </a:lstStyle>
          <a:p>
            <a:r>
              <a:rPr lang="en-US" dirty="0"/>
              <a:t>One-sentence headline stating the main takeaway message</a:t>
            </a:r>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0FD5FAFE-F099-74C8-600F-3FEE5ACA26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4693" y="6431818"/>
            <a:ext cx="1188988" cy="285824"/>
          </a:xfrm>
          <a:prstGeom prst="rect">
            <a:avLst/>
          </a:prstGeom>
        </p:spPr>
      </p:pic>
      <p:sp>
        <p:nvSpPr>
          <p:cNvPr id="6" name="Picture Placeholder 360">
            <a:extLst>
              <a:ext uri="{FF2B5EF4-FFF2-40B4-BE49-F238E27FC236}">
                <a16:creationId xmlns:a16="http://schemas.microsoft.com/office/drawing/2014/main" id="{22CDA623-F17D-C055-60D8-139C9924BE30}"/>
              </a:ext>
            </a:extLst>
          </p:cNvPr>
          <p:cNvSpPr>
            <a:spLocks noGrp="1"/>
          </p:cNvSpPr>
          <p:nvPr>
            <p:ph type="pic" sz="quarter" idx="12"/>
          </p:nvPr>
        </p:nvSpPr>
        <p:spPr>
          <a:xfrm>
            <a:off x="1773908" y="1647919"/>
            <a:ext cx="2393950" cy="2393950"/>
          </a:xfrm>
          <a:solidFill>
            <a:schemeClr val="bg2"/>
          </a:solidFill>
        </p:spPr>
        <p:txBody>
          <a:bodyPr/>
          <a:lstStyle/>
          <a:p>
            <a:r>
              <a:rPr lang="en-US"/>
              <a:t>Click icon to add picture</a:t>
            </a:r>
            <a:endParaRPr lang="en-US" dirty="0"/>
          </a:p>
        </p:txBody>
      </p:sp>
      <p:sp>
        <p:nvSpPr>
          <p:cNvPr id="7" name="Picture Placeholder 360">
            <a:extLst>
              <a:ext uri="{FF2B5EF4-FFF2-40B4-BE49-F238E27FC236}">
                <a16:creationId xmlns:a16="http://schemas.microsoft.com/office/drawing/2014/main" id="{3347E071-335C-4249-3E65-B4125AADA3C2}"/>
              </a:ext>
            </a:extLst>
          </p:cNvPr>
          <p:cNvSpPr>
            <a:spLocks noGrp="1"/>
          </p:cNvSpPr>
          <p:nvPr>
            <p:ph type="pic" sz="quarter" idx="13"/>
          </p:nvPr>
        </p:nvSpPr>
        <p:spPr>
          <a:xfrm>
            <a:off x="4949380" y="1654993"/>
            <a:ext cx="2393950" cy="2393950"/>
          </a:xfrm>
          <a:solidFill>
            <a:schemeClr val="bg2"/>
          </a:solidFill>
        </p:spPr>
        <p:txBody>
          <a:bodyPr/>
          <a:lstStyle/>
          <a:p>
            <a:r>
              <a:rPr lang="en-US"/>
              <a:t>Click icon to add picture</a:t>
            </a:r>
          </a:p>
        </p:txBody>
      </p:sp>
      <p:sp>
        <p:nvSpPr>
          <p:cNvPr id="8" name="Picture Placeholder 360">
            <a:extLst>
              <a:ext uri="{FF2B5EF4-FFF2-40B4-BE49-F238E27FC236}">
                <a16:creationId xmlns:a16="http://schemas.microsoft.com/office/drawing/2014/main" id="{3FE91602-2738-A673-EBF8-A0ACA14E6531}"/>
              </a:ext>
            </a:extLst>
          </p:cNvPr>
          <p:cNvSpPr>
            <a:spLocks noGrp="1"/>
          </p:cNvSpPr>
          <p:nvPr>
            <p:ph type="pic" sz="quarter" idx="14"/>
          </p:nvPr>
        </p:nvSpPr>
        <p:spPr>
          <a:xfrm>
            <a:off x="8126285" y="1677066"/>
            <a:ext cx="2393950" cy="2393950"/>
          </a:xfrm>
          <a:solidFill>
            <a:schemeClr val="bg2"/>
          </a:solidFill>
        </p:spPr>
        <p:txBody>
          <a:bodyPr/>
          <a:lstStyle/>
          <a:p>
            <a:r>
              <a:rPr lang="en-US"/>
              <a:t>Click icon to add picture</a:t>
            </a:r>
          </a:p>
        </p:txBody>
      </p:sp>
      <p:sp>
        <p:nvSpPr>
          <p:cNvPr id="9" name="Text Placeholder 364">
            <a:extLst>
              <a:ext uri="{FF2B5EF4-FFF2-40B4-BE49-F238E27FC236}">
                <a16:creationId xmlns:a16="http://schemas.microsoft.com/office/drawing/2014/main" id="{9403276D-5FB8-BD3C-65B5-24E0F431ACF3}"/>
              </a:ext>
            </a:extLst>
          </p:cNvPr>
          <p:cNvSpPr>
            <a:spLocks noGrp="1"/>
          </p:cNvSpPr>
          <p:nvPr>
            <p:ph type="body" sz="quarter" idx="15" hasCustomPrompt="1"/>
          </p:nvPr>
        </p:nvSpPr>
        <p:spPr>
          <a:xfrm>
            <a:off x="1773238" y="4209116"/>
            <a:ext cx="2393950" cy="369332"/>
          </a:xfrm>
        </p:spPr>
        <p:txBody>
          <a:bodyPr tIns="91440" bIns="0">
            <a:noAutofit/>
          </a:bodyPr>
          <a:lstStyle>
            <a:lvl1pPr marL="0" indent="0" algn="ctr">
              <a:buNone/>
              <a:defRPr sz="18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r>
              <a:rPr lang="en-US" dirty="0"/>
              <a:t>Place content here</a:t>
            </a:r>
          </a:p>
        </p:txBody>
      </p:sp>
      <p:sp>
        <p:nvSpPr>
          <p:cNvPr id="10" name="Text Placeholder 364">
            <a:extLst>
              <a:ext uri="{FF2B5EF4-FFF2-40B4-BE49-F238E27FC236}">
                <a16:creationId xmlns:a16="http://schemas.microsoft.com/office/drawing/2014/main" id="{DEAD8E05-AA79-AD7E-E31D-26EE870F8371}"/>
              </a:ext>
            </a:extLst>
          </p:cNvPr>
          <p:cNvSpPr>
            <a:spLocks noGrp="1"/>
          </p:cNvSpPr>
          <p:nvPr>
            <p:ph type="body" sz="quarter" idx="16" hasCustomPrompt="1"/>
          </p:nvPr>
        </p:nvSpPr>
        <p:spPr>
          <a:xfrm>
            <a:off x="4949380" y="4209116"/>
            <a:ext cx="2393950" cy="369332"/>
          </a:xfrm>
        </p:spPr>
        <p:txBody>
          <a:bodyPr tIns="91440" bIns="0">
            <a:noAutofit/>
          </a:bodyPr>
          <a:lstStyle>
            <a:lvl1pPr marL="0" indent="0" algn="ctr">
              <a:buNone/>
              <a:defRPr sz="18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r>
              <a:rPr lang="en-US" dirty="0"/>
              <a:t>Place content here</a:t>
            </a:r>
          </a:p>
        </p:txBody>
      </p:sp>
      <p:sp>
        <p:nvSpPr>
          <p:cNvPr id="11" name="Text Placeholder 364">
            <a:extLst>
              <a:ext uri="{FF2B5EF4-FFF2-40B4-BE49-F238E27FC236}">
                <a16:creationId xmlns:a16="http://schemas.microsoft.com/office/drawing/2014/main" id="{A7759041-293D-A1CE-7012-E2391337B1E4}"/>
              </a:ext>
            </a:extLst>
          </p:cNvPr>
          <p:cNvSpPr>
            <a:spLocks noGrp="1"/>
          </p:cNvSpPr>
          <p:nvPr>
            <p:ph type="body" sz="quarter" idx="17" hasCustomPrompt="1"/>
          </p:nvPr>
        </p:nvSpPr>
        <p:spPr>
          <a:xfrm>
            <a:off x="8126285" y="4209116"/>
            <a:ext cx="2393950" cy="369332"/>
          </a:xfrm>
        </p:spPr>
        <p:txBody>
          <a:bodyPr tIns="91440" bIns="0">
            <a:noAutofit/>
          </a:bodyPr>
          <a:lstStyle>
            <a:lvl1pPr marL="0" indent="0" algn="ctr">
              <a:buNone/>
              <a:defRPr sz="18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r>
              <a:rPr lang="en-US" dirty="0"/>
              <a:t>Place content here</a:t>
            </a:r>
          </a:p>
        </p:txBody>
      </p:sp>
    </p:spTree>
    <p:extLst>
      <p:ext uri="{BB962C8B-B14F-4D97-AF65-F5344CB8AC3E}">
        <p14:creationId xmlns:p14="http://schemas.microsoft.com/office/powerpoint/2010/main" val="652793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Image Series C">
    <p:spTree>
      <p:nvGrpSpPr>
        <p:cNvPr id="1" name=""/>
        <p:cNvGrpSpPr/>
        <p:nvPr/>
      </p:nvGrpSpPr>
      <p:grpSpPr>
        <a:xfrm>
          <a:off x="0" y="0"/>
          <a:ext cx="0" cy="0"/>
          <a:chOff x="0" y="0"/>
          <a:chExt cx="0" cy="0"/>
        </a:xfrm>
      </p:grpSpPr>
      <p:sp>
        <p:nvSpPr>
          <p:cNvPr id="124" name="Freeform 123">
            <a:extLst>
              <a:ext uri="{FF2B5EF4-FFF2-40B4-BE49-F238E27FC236}">
                <a16:creationId xmlns:a16="http://schemas.microsoft.com/office/drawing/2014/main" id="{14819B2D-3933-9761-A0E0-F8A47EFAE83C}"/>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1"/>
          </a:solidFill>
          <a:ln w="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65D5DB1-B0F4-39A7-9E5F-343BB17944E4}"/>
              </a:ext>
            </a:extLst>
          </p:cNvPr>
          <p:cNvSpPr>
            <a:spLocks noGrp="1"/>
          </p:cNvSpPr>
          <p:nvPr>
            <p:ph type="title" hasCustomPrompt="1"/>
          </p:nvPr>
        </p:nvSpPr>
        <p:spPr>
          <a:xfrm>
            <a:off x="314692" y="365125"/>
            <a:ext cx="11685523" cy="917575"/>
          </a:xfrm>
        </p:spPr>
        <p:txBody>
          <a:bodyPr>
            <a:noAutofit/>
          </a:bodyPr>
          <a:lstStyle>
            <a:lvl1pPr>
              <a:defRPr b="1">
                <a:solidFill>
                  <a:schemeClr val="bg1"/>
                </a:solidFill>
              </a:defRPr>
            </a:lvl1pPr>
          </a:lstStyle>
          <a:p>
            <a:r>
              <a:rPr lang="en-US" dirty="0"/>
              <a:t>One-sentence headline stating the main takeaway message</a:t>
            </a:r>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0FD5FAFE-F099-74C8-600F-3FEE5ACA26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4693" y="6431818"/>
            <a:ext cx="1188988" cy="285824"/>
          </a:xfrm>
          <a:prstGeom prst="rect">
            <a:avLst/>
          </a:prstGeom>
        </p:spPr>
      </p:pic>
      <p:sp>
        <p:nvSpPr>
          <p:cNvPr id="6" name="Picture Placeholder 360">
            <a:extLst>
              <a:ext uri="{FF2B5EF4-FFF2-40B4-BE49-F238E27FC236}">
                <a16:creationId xmlns:a16="http://schemas.microsoft.com/office/drawing/2014/main" id="{22CDA623-F17D-C055-60D8-139C9924BE30}"/>
              </a:ext>
            </a:extLst>
          </p:cNvPr>
          <p:cNvSpPr>
            <a:spLocks noGrp="1"/>
          </p:cNvSpPr>
          <p:nvPr>
            <p:ph type="pic" sz="quarter" idx="12"/>
          </p:nvPr>
        </p:nvSpPr>
        <p:spPr>
          <a:xfrm>
            <a:off x="1773908" y="1647919"/>
            <a:ext cx="2393950" cy="2393950"/>
          </a:xfrm>
          <a:solidFill>
            <a:schemeClr val="bg2"/>
          </a:solidFill>
        </p:spPr>
        <p:txBody>
          <a:bodyPr/>
          <a:lstStyle/>
          <a:p>
            <a:r>
              <a:rPr lang="en-US"/>
              <a:t>Click icon to add picture</a:t>
            </a:r>
            <a:endParaRPr lang="en-US" dirty="0"/>
          </a:p>
        </p:txBody>
      </p:sp>
      <p:sp>
        <p:nvSpPr>
          <p:cNvPr id="7" name="Picture Placeholder 360">
            <a:extLst>
              <a:ext uri="{FF2B5EF4-FFF2-40B4-BE49-F238E27FC236}">
                <a16:creationId xmlns:a16="http://schemas.microsoft.com/office/drawing/2014/main" id="{3347E071-335C-4249-3E65-B4125AADA3C2}"/>
              </a:ext>
            </a:extLst>
          </p:cNvPr>
          <p:cNvSpPr>
            <a:spLocks noGrp="1"/>
          </p:cNvSpPr>
          <p:nvPr>
            <p:ph type="pic" sz="quarter" idx="13"/>
          </p:nvPr>
        </p:nvSpPr>
        <p:spPr>
          <a:xfrm>
            <a:off x="4949380" y="1654993"/>
            <a:ext cx="2393950" cy="2393950"/>
          </a:xfrm>
          <a:solidFill>
            <a:schemeClr val="bg2"/>
          </a:solidFill>
        </p:spPr>
        <p:txBody>
          <a:bodyPr/>
          <a:lstStyle/>
          <a:p>
            <a:r>
              <a:rPr lang="en-US"/>
              <a:t>Click icon to add picture</a:t>
            </a:r>
          </a:p>
        </p:txBody>
      </p:sp>
      <p:sp>
        <p:nvSpPr>
          <p:cNvPr id="8" name="Picture Placeholder 360">
            <a:extLst>
              <a:ext uri="{FF2B5EF4-FFF2-40B4-BE49-F238E27FC236}">
                <a16:creationId xmlns:a16="http://schemas.microsoft.com/office/drawing/2014/main" id="{3FE91602-2738-A673-EBF8-A0ACA14E6531}"/>
              </a:ext>
            </a:extLst>
          </p:cNvPr>
          <p:cNvSpPr>
            <a:spLocks noGrp="1"/>
          </p:cNvSpPr>
          <p:nvPr>
            <p:ph type="pic" sz="quarter" idx="14"/>
          </p:nvPr>
        </p:nvSpPr>
        <p:spPr>
          <a:xfrm>
            <a:off x="8126285" y="1677066"/>
            <a:ext cx="2393950" cy="2393950"/>
          </a:xfrm>
          <a:solidFill>
            <a:schemeClr val="bg2"/>
          </a:solidFill>
        </p:spPr>
        <p:txBody>
          <a:bodyPr/>
          <a:lstStyle/>
          <a:p>
            <a:r>
              <a:rPr lang="en-US"/>
              <a:t>Click icon to add picture</a:t>
            </a:r>
          </a:p>
        </p:txBody>
      </p:sp>
      <p:sp>
        <p:nvSpPr>
          <p:cNvPr id="9" name="Text Placeholder 364">
            <a:extLst>
              <a:ext uri="{FF2B5EF4-FFF2-40B4-BE49-F238E27FC236}">
                <a16:creationId xmlns:a16="http://schemas.microsoft.com/office/drawing/2014/main" id="{9403276D-5FB8-BD3C-65B5-24E0F431ACF3}"/>
              </a:ext>
            </a:extLst>
          </p:cNvPr>
          <p:cNvSpPr>
            <a:spLocks noGrp="1"/>
          </p:cNvSpPr>
          <p:nvPr>
            <p:ph type="body" sz="quarter" idx="15" hasCustomPrompt="1"/>
          </p:nvPr>
        </p:nvSpPr>
        <p:spPr>
          <a:xfrm>
            <a:off x="1773238" y="4209116"/>
            <a:ext cx="2393950" cy="369332"/>
          </a:xfrm>
        </p:spPr>
        <p:txBody>
          <a:bodyPr tIns="91440" bIns="0">
            <a:noAutofit/>
          </a:bodyPr>
          <a:lstStyle>
            <a:lvl1pPr marL="0" indent="0" algn="ctr">
              <a:buNone/>
              <a:defRPr sz="18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r>
              <a:rPr lang="en-US" dirty="0"/>
              <a:t>Place content here</a:t>
            </a:r>
          </a:p>
        </p:txBody>
      </p:sp>
      <p:sp>
        <p:nvSpPr>
          <p:cNvPr id="10" name="Text Placeholder 364">
            <a:extLst>
              <a:ext uri="{FF2B5EF4-FFF2-40B4-BE49-F238E27FC236}">
                <a16:creationId xmlns:a16="http://schemas.microsoft.com/office/drawing/2014/main" id="{DEAD8E05-AA79-AD7E-E31D-26EE870F8371}"/>
              </a:ext>
            </a:extLst>
          </p:cNvPr>
          <p:cNvSpPr>
            <a:spLocks noGrp="1"/>
          </p:cNvSpPr>
          <p:nvPr>
            <p:ph type="body" sz="quarter" idx="16" hasCustomPrompt="1"/>
          </p:nvPr>
        </p:nvSpPr>
        <p:spPr>
          <a:xfrm>
            <a:off x="4949380" y="4209116"/>
            <a:ext cx="2393950" cy="369332"/>
          </a:xfrm>
        </p:spPr>
        <p:txBody>
          <a:bodyPr tIns="91440" bIns="0">
            <a:noAutofit/>
          </a:bodyPr>
          <a:lstStyle>
            <a:lvl1pPr marL="0" indent="0" algn="ctr">
              <a:buNone/>
              <a:defRPr sz="18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r>
              <a:rPr lang="en-US" dirty="0"/>
              <a:t>Place content here</a:t>
            </a:r>
          </a:p>
        </p:txBody>
      </p:sp>
      <p:sp>
        <p:nvSpPr>
          <p:cNvPr id="11" name="Text Placeholder 364">
            <a:extLst>
              <a:ext uri="{FF2B5EF4-FFF2-40B4-BE49-F238E27FC236}">
                <a16:creationId xmlns:a16="http://schemas.microsoft.com/office/drawing/2014/main" id="{A7759041-293D-A1CE-7012-E2391337B1E4}"/>
              </a:ext>
            </a:extLst>
          </p:cNvPr>
          <p:cNvSpPr>
            <a:spLocks noGrp="1"/>
          </p:cNvSpPr>
          <p:nvPr>
            <p:ph type="body" sz="quarter" idx="17" hasCustomPrompt="1"/>
          </p:nvPr>
        </p:nvSpPr>
        <p:spPr>
          <a:xfrm>
            <a:off x="8126285" y="4209116"/>
            <a:ext cx="2393950" cy="369332"/>
          </a:xfrm>
        </p:spPr>
        <p:txBody>
          <a:bodyPr tIns="91440" bIns="0">
            <a:noAutofit/>
          </a:bodyPr>
          <a:lstStyle>
            <a:lvl1pPr marL="0" indent="0" algn="ctr">
              <a:buNone/>
              <a:defRPr sz="18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r>
              <a:rPr lang="en-US" dirty="0"/>
              <a:t>Place content here</a:t>
            </a:r>
          </a:p>
        </p:txBody>
      </p:sp>
    </p:spTree>
    <p:extLst>
      <p:ext uri="{BB962C8B-B14F-4D97-AF65-F5344CB8AC3E}">
        <p14:creationId xmlns:p14="http://schemas.microsoft.com/office/powerpoint/2010/main" val="296653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Image Series Stacked">
    <p:spTree>
      <p:nvGrpSpPr>
        <p:cNvPr id="1" name=""/>
        <p:cNvGrpSpPr/>
        <p:nvPr/>
      </p:nvGrpSpPr>
      <p:grpSpPr>
        <a:xfrm>
          <a:off x="0" y="0"/>
          <a:ext cx="0" cy="0"/>
          <a:chOff x="0" y="0"/>
          <a:chExt cx="0" cy="0"/>
        </a:xfrm>
      </p:grpSpPr>
      <p:sp>
        <p:nvSpPr>
          <p:cNvPr id="124" name="Freeform 123">
            <a:extLst>
              <a:ext uri="{FF2B5EF4-FFF2-40B4-BE49-F238E27FC236}">
                <a16:creationId xmlns:a16="http://schemas.microsoft.com/office/drawing/2014/main" id="{14819B2D-3933-9761-A0E0-F8A47EFAE83C}"/>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1"/>
          </a:solidFill>
          <a:ln w="0" cap="flat">
            <a:noFill/>
            <a:prstDash val="solid"/>
            <a:miter/>
          </a:ln>
        </p:spPr>
        <p:txBody>
          <a:bodyPr rtlCol="0" anchor="ctr"/>
          <a:lstStyle/>
          <a:p>
            <a:endParaRPr lang="en-US"/>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0FD5FAFE-F099-74C8-600F-3FEE5ACA26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4693" y="6431818"/>
            <a:ext cx="1188988" cy="285824"/>
          </a:xfrm>
          <a:prstGeom prst="rect">
            <a:avLst/>
          </a:prstGeom>
        </p:spPr>
      </p:pic>
      <p:sp>
        <p:nvSpPr>
          <p:cNvPr id="9" name="Title 1">
            <a:extLst>
              <a:ext uri="{FF2B5EF4-FFF2-40B4-BE49-F238E27FC236}">
                <a16:creationId xmlns:a16="http://schemas.microsoft.com/office/drawing/2014/main" id="{F127BAF7-7A03-B6B3-4688-2EC146E8747D}"/>
              </a:ext>
            </a:extLst>
          </p:cNvPr>
          <p:cNvSpPr>
            <a:spLocks noGrp="1"/>
          </p:cNvSpPr>
          <p:nvPr>
            <p:ph type="title" hasCustomPrompt="1"/>
          </p:nvPr>
        </p:nvSpPr>
        <p:spPr>
          <a:xfrm>
            <a:off x="314692" y="365125"/>
            <a:ext cx="11492432" cy="886397"/>
          </a:xfrm>
        </p:spPr>
        <p:txBody>
          <a:bodyPr>
            <a:noAutofit/>
          </a:bodyPr>
          <a:lstStyle>
            <a:lvl1pPr>
              <a:defRPr>
                <a:solidFill>
                  <a:schemeClr val="bg1"/>
                </a:solidFill>
              </a:defRPr>
            </a:lvl1pPr>
          </a:lstStyle>
          <a:p>
            <a:r>
              <a:rPr lang="en-US" dirty="0"/>
              <a:t>One-sentence headline stating the main takeaway message</a:t>
            </a:r>
          </a:p>
        </p:txBody>
      </p:sp>
      <p:sp>
        <p:nvSpPr>
          <p:cNvPr id="17" name="Picture Placeholder 122">
            <a:extLst>
              <a:ext uri="{FF2B5EF4-FFF2-40B4-BE49-F238E27FC236}">
                <a16:creationId xmlns:a16="http://schemas.microsoft.com/office/drawing/2014/main" id="{87D78755-2DCD-D8CC-0E1B-26B8798C9E36}"/>
              </a:ext>
            </a:extLst>
          </p:cNvPr>
          <p:cNvSpPr>
            <a:spLocks noGrp="1"/>
          </p:cNvSpPr>
          <p:nvPr>
            <p:ph type="pic" sz="quarter" idx="15"/>
          </p:nvPr>
        </p:nvSpPr>
        <p:spPr>
          <a:xfrm>
            <a:off x="3707498" y="1371574"/>
            <a:ext cx="3075236" cy="1490472"/>
          </a:xfrm>
          <a:solidFill>
            <a:schemeClr val="bg2"/>
          </a:solidFill>
        </p:spPr>
        <p:txBody>
          <a:bodyPr/>
          <a:lstStyle/>
          <a:p>
            <a:r>
              <a:rPr lang="en-US"/>
              <a:t>Click icon to add picture</a:t>
            </a:r>
            <a:endParaRPr lang="en-US" dirty="0"/>
          </a:p>
        </p:txBody>
      </p:sp>
      <p:sp>
        <p:nvSpPr>
          <p:cNvPr id="32" name="Picture Placeholder 122">
            <a:extLst>
              <a:ext uri="{FF2B5EF4-FFF2-40B4-BE49-F238E27FC236}">
                <a16:creationId xmlns:a16="http://schemas.microsoft.com/office/drawing/2014/main" id="{A646BC9C-4F8B-B5BA-4137-4E5CE8FA2E83}"/>
              </a:ext>
            </a:extLst>
          </p:cNvPr>
          <p:cNvSpPr>
            <a:spLocks noGrp="1"/>
          </p:cNvSpPr>
          <p:nvPr>
            <p:ph type="pic" sz="quarter" idx="23"/>
          </p:nvPr>
        </p:nvSpPr>
        <p:spPr>
          <a:xfrm>
            <a:off x="5451474" y="3039052"/>
            <a:ext cx="3075236" cy="1490472"/>
          </a:xfrm>
          <a:solidFill>
            <a:schemeClr val="bg2"/>
          </a:solidFill>
        </p:spPr>
        <p:txBody>
          <a:bodyPr/>
          <a:lstStyle/>
          <a:p>
            <a:r>
              <a:rPr lang="en-US"/>
              <a:t>Click icon to add picture</a:t>
            </a:r>
            <a:endParaRPr lang="en-US" dirty="0"/>
          </a:p>
        </p:txBody>
      </p:sp>
      <p:sp>
        <p:nvSpPr>
          <p:cNvPr id="33" name="Picture Placeholder 122">
            <a:extLst>
              <a:ext uri="{FF2B5EF4-FFF2-40B4-BE49-F238E27FC236}">
                <a16:creationId xmlns:a16="http://schemas.microsoft.com/office/drawing/2014/main" id="{30C68DC1-70B2-C7B0-A2FE-80122E4F85AF}"/>
              </a:ext>
            </a:extLst>
          </p:cNvPr>
          <p:cNvSpPr>
            <a:spLocks noGrp="1"/>
          </p:cNvSpPr>
          <p:nvPr>
            <p:ph type="pic" sz="quarter" idx="24"/>
          </p:nvPr>
        </p:nvSpPr>
        <p:spPr>
          <a:xfrm>
            <a:off x="7196136" y="4707798"/>
            <a:ext cx="3075236" cy="1490472"/>
          </a:xfrm>
          <a:solidFill>
            <a:schemeClr val="bg2"/>
          </a:solidFill>
        </p:spPr>
        <p:txBody>
          <a:bodyPr/>
          <a:lstStyle/>
          <a:p>
            <a:r>
              <a:rPr lang="en-US"/>
              <a:t>Click icon to add picture</a:t>
            </a:r>
            <a:endParaRPr lang="en-US" dirty="0"/>
          </a:p>
        </p:txBody>
      </p:sp>
      <p:sp>
        <p:nvSpPr>
          <p:cNvPr id="2" name="Text Placeholder 21">
            <a:extLst>
              <a:ext uri="{FF2B5EF4-FFF2-40B4-BE49-F238E27FC236}">
                <a16:creationId xmlns:a16="http://schemas.microsoft.com/office/drawing/2014/main" id="{46ACBB2B-C7F0-E810-9B2C-BD70D1820D4F}"/>
              </a:ext>
            </a:extLst>
          </p:cNvPr>
          <p:cNvSpPr>
            <a:spLocks noGrp="1"/>
          </p:cNvSpPr>
          <p:nvPr>
            <p:ph type="body" sz="quarter" idx="20" hasCustomPrompt="1"/>
          </p:nvPr>
        </p:nvSpPr>
        <p:spPr>
          <a:xfrm>
            <a:off x="1962830" y="1376146"/>
            <a:ext cx="1744662" cy="1485900"/>
          </a:xfrm>
          <a:solidFill>
            <a:schemeClr val="accent5"/>
          </a:solidFill>
        </p:spPr>
        <p:txBody>
          <a:bodyPr lIns="91440" tIns="182880" rIns="91440" bIns="182880">
            <a:noAutofit/>
          </a:bodyPr>
          <a:lstStyle>
            <a:lvl1pPr marL="0" indent="0" algn="l">
              <a:buNone/>
              <a:defRPr sz="1800" b="1">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r>
              <a:rPr lang="en-US" dirty="0"/>
              <a:t>Place content here</a:t>
            </a:r>
          </a:p>
        </p:txBody>
      </p:sp>
      <p:sp>
        <p:nvSpPr>
          <p:cNvPr id="6" name="Text Placeholder 21">
            <a:extLst>
              <a:ext uri="{FF2B5EF4-FFF2-40B4-BE49-F238E27FC236}">
                <a16:creationId xmlns:a16="http://schemas.microsoft.com/office/drawing/2014/main" id="{A5AB8117-0D0B-F4A2-5D9D-8D07A6153612}"/>
              </a:ext>
            </a:extLst>
          </p:cNvPr>
          <p:cNvSpPr>
            <a:spLocks noGrp="1"/>
          </p:cNvSpPr>
          <p:nvPr>
            <p:ph type="body" sz="quarter" idx="21" hasCustomPrompt="1"/>
          </p:nvPr>
        </p:nvSpPr>
        <p:spPr>
          <a:xfrm>
            <a:off x="3707492" y="3043624"/>
            <a:ext cx="1744662" cy="1485900"/>
          </a:xfrm>
          <a:solidFill>
            <a:schemeClr val="accent4"/>
          </a:solidFill>
        </p:spPr>
        <p:txBody>
          <a:bodyPr lIns="91440" tIns="182880" rIns="91440" bIns="182880">
            <a:noAutofit/>
          </a:bodyPr>
          <a:lstStyle>
            <a:lvl1pPr marL="0" indent="0" algn="l">
              <a:buNone/>
              <a:defRPr sz="1800" b="1">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r>
              <a:rPr lang="en-US" dirty="0"/>
              <a:t>Place content here</a:t>
            </a:r>
          </a:p>
        </p:txBody>
      </p:sp>
      <p:sp>
        <p:nvSpPr>
          <p:cNvPr id="8" name="Text Placeholder 21">
            <a:extLst>
              <a:ext uri="{FF2B5EF4-FFF2-40B4-BE49-F238E27FC236}">
                <a16:creationId xmlns:a16="http://schemas.microsoft.com/office/drawing/2014/main" id="{269DCCB0-CA4C-C341-313C-4C6AB851C3F8}"/>
              </a:ext>
            </a:extLst>
          </p:cNvPr>
          <p:cNvSpPr>
            <a:spLocks noGrp="1"/>
          </p:cNvSpPr>
          <p:nvPr>
            <p:ph type="body" sz="quarter" idx="22" hasCustomPrompt="1"/>
          </p:nvPr>
        </p:nvSpPr>
        <p:spPr>
          <a:xfrm>
            <a:off x="5451474" y="4712370"/>
            <a:ext cx="1744662" cy="1485900"/>
          </a:xfrm>
          <a:solidFill>
            <a:schemeClr val="accent3"/>
          </a:solidFill>
        </p:spPr>
        <p:txBody>
          <a:bodyPr lIns="91440" tIns="182880" rIns="91440" bIns="182880">
            <a:noAutofit/>
          </a:bodyPr>
          <a:lstStyle>
            <a:lvl1pPr marL="0" indent="0" algn="l">
              <a:buNone/>
              <a:defRPr sz="1800" b="1">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r>
              <a:rPr lang="en-US" dirty="0"/>
              <a:t>Place content here</a:t>
            </a:r>
          </a:p>
        </p:txBody>
      </p:sp>
    </p:spTree>
    <p:extLst>
      <p:ext uri="{BB962C8B-B14F-4D97-AF65-F5344CB8AC3E}">
        <p14:creationId xmlns:p14="http://schemas.microsoft.com/office/powerpoint/2010/main" val="1783067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Image Series-Color Box">
    <p:spTree>
      <p:nvGrpSpPr>
        <p:cNvPr id="1" name=""/>
        <p:cNvGrpSpPr/>
        <p:nvPr/>
      </p:nvGrpSpPr>
      <p:grpSpPr>
        <a:xfrm>
          <a:off x="0" y="0"/>
          <a:ext cx="0" cy="0"/>
          <a:chOff x="0" y="0"/>
          <a:chExt cx="0" cy="0"/>
        </a:xfrm>
      </p:grpSpPr>
      <p:sp>
        <p:nvSpPr>
          <p:cNvPr id="12" name="Picture Placeholder 360">
            <a:extLst>
              <a:ext uri="{FF2B5EF4-FFF2-40B4-BE49-F238E27FC236}">
                <a16:creationId xmlns:a16="http://schemas.microsoft.com/office/drawing/2014/main" id="{406AFED2-ED49-1112-B21D-D2ECF913338D}"/>
              </a:ext>
            </a:extLst>
          </p:cNvPr>
          <p:cNvSpPr>
            <a:spLocks noGrp="1"/>
          </p:cNvSpPr>
          <p:nvPr>
            <p:ph type="pic" sz="quarter" idx="12"/>
          </p:nvPr>
        </p:nvSpPr>
        <p:spPr>
          <a:xfrm>
            <a:off x="3580965" y="1758896"/>
            <a:ext cx="2194560" cy="1874520"/>
          </a:xfrm>
          <a:solidFill>
            <a:schemeClr val="bg2"/>
          </a:solidFill>
        </p:spPr>
        <p:txBody>
          <a:bodyPr/>
          <a:lstStyle/>
          <a:p>
            <a:r>
              <a:rPr lang="en-US"/>
              <a:t>Click icon to add picture</a:t>
            </a:r>
            <a:endParaRPr lang="en-US" dirty="0"/>
          </a:p>
        </p:txBody>
      </p:sp>
      <p:sp>
        <p:nvSpPr>
          <p:cNvPr id="13" name="Picture Placeholder 360">
            <a:extLst>
              <a:ext uri="{FF2B5EF4-FFF2-40B4-BE49-F238E27FC236}">
                <a16:creationId xmlns:a16="http://schemas.microsoft.com/office/drawing/2014/main" id="{939E5704-91D7-1C33-1BB9-D89551BB48DB}"/>
              </a:ext>
            </a:extLst>
          </p:cNvPr>
          <p:cNvSpPr>
            <a:spLocks noGrp="1"/>
          </p:cNvSpPr>
          <p:nvPr>
            <p:ph type="pic" sz="quarter" idx="13"/>
          </p:nvPr>
        </p:nvSpPr>
        <p:spPr>
          <a:xfrm>
            <a:off x="3580965" y="3911299"/>
            <a:ext cx="2194560" cy="1874520"/>
          </a:xfrm>
          <a:solidFill>
            <a:schemeClr val="bg2"/>
          </a:solidFill>
        </p:spPr>
        <p:txBody>
          <a:bodyPr/>
          <a:lstStyle/>
          <a:p>
            <a:r>
              <a:rPr lang="en-US"/>
              <a:t>Click icon to add picture</a:t>
            </a:r>
            <a:endParaRPr lang="en-US" dirty="0"/>
          </a:p>
        </p:txBody>
      </p:sp>
      <p:sp>
        <p:nvSpPr>
          <p:cNvPr id="14" name="Picture Placeholder 360">
            <a:extLst>
              <a:ext uri="{FF2B5EF4-FFF2-40B4-BE49-F238E27FC236}">
                <a16:creationId xmlns:a16="http://schemas.microsoft.com/office/drawing/2014/main" id="{18357D60-C329-E014-7EC4-02AD7930A529}"/>
              </a:ext>
            </a:extLst>
          </p:cNvPr>
          <p:cNvSpPr>
            <a:spLocks noGrp="1"/>
          </p:cNvSpPr>
          <p:nvPr>
            <p:ph type="pic" sz="quarter" idx="14"/>
          </p:nvPr>
        </p:nvSpPr>
        <p:spPr>
          <a:xfrm>
            <a:off x="8521865" y="1758896"/>
            <a:ext cx="2194560" cy="1874520"/>
          </a:xfrm>
          <a:solidFill>
            <a:schemeClr val="bg2"/>
          </a:solidFill>
        </p:spPr>
        <p:txBody>
          <a:bodyPr/>
          <a:lstStyle/>
          <a:p>
            <a:r>
              <a:rPr lang="en-US"/>
              <a:t>Click icon to add picture</a:t>
            </a:r>
            <a:endParaRPr lang="en-US" dirty="0"/>
          </a:p>
        </p:txBody>
      </p:sp>
      <p:sp>
        <p:nvSpPr>
          <p:cNvPr id="15" name="Picture Placeholder 360">
            <a:extLst>
              <a:ext uri="{FF2B5EF4-FFF2-40B4-BE49-F238E27FC236}">
                <a16:creationId xmlns:a16="http://schemas.microsoft.com/office/drawing/2014/main" id="{1823B7A0-FA70-81A4-C409-2C310328D23B}"/>
              </a:ext>
            </a:extLst>
          </p:cNvPr>
          <p:cNvSpPr>
            <a:spLocks noGrp="1"/>
          </p:cNvSpPr>
          <p:nvPr>
            <p:ph type="pic" sz="quarter" idx="15"/>
          </p:nvPr>
        </p:nvSpPr>
        <p:spPr>
          <a:xfrm>
            <a:off x="8521865" y="3911299"/>
            <a:ext cx="2194560" cy="1874520"/>
          </a:xfrm>
          <a:solidFill>
            <a:schemeClr val="bg2"/>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74EEC8D-F30D-2272-2A4E-CD93B0D75CC0}"/>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a:t>
            </a:r>
          </a:p>
        </p:txBody>
      </p:sp>
      <p:sp>
        <p:nvSpPr>
          <p:cNvPr id="24" name="Text Placeholder 22">
            <a:extLst>
              <a:ext uri="{FF2B5EF4-FFF2-40B4-BE49-F238E27FC236}">
                <a16:creationId xmlns:a16="http://schemas.microsoft.com/office/drawing/2014/main" id="{84D16B10-4114-3D13-50FC-848A8724398C}"/>
              </a:ext>
            </a:extLst>
          </p:cNvPr>
          <p:cNvSpPr>
            <a:spLocks noGrp="1"/>
          </p:cNvSpPr>
          <p:nvPr>
            <p:ph type="body" sz="quarter" idx="17" hasCustomPrompt="1"/>
          </p:nvPr>
        </p:nvSpPr>
        <p:spPr>
          <a:xfrm>
            <a:off x="1384410" y="3911299"/>
            <a:ext cx="2192338" cy="1873250"/>
          </a:xfrm>
          <a:solidFill>
            <a:schemeClr val="accent6"/>
          </a:solidFill>
        </p:spPr>
        <p:txBody>
          <a:bodyPr lIns="182880" tIns="182880" rIns="182880"/>
          <a:lstStyle>
            <a:lvl1pPr marL="0" indent="0">
              <a:buNone/>
              <a:defRPr sz="18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Place content here</a:t>
            </a:r>
          </a:p>
        </p:txBody>
      </p:sp>
      <p:sp>
        <p:nvSpPr>
          <p:cNvPr id="27" name="Text Placeholder 22">
            <a:extLst>
              <a:ext uri="{FF2B5EF4-FFF2-40B4-BE49-F238E27FC236}">
                <a16:creationId xmlns:a16="http://schemas.microsoft.com/office/drawing/2014/main" id="{069C9FFD-3BEB-F410-9877-CC941D3224B1}"/>
              </a:ext>
            </a:extLst>
          </p:cNvPr>
          <p:cNvSpPr>
            <a:spLocks noGrp="1"/>
          </p:cNvSpPr>
          <p:nvPr>
            <p:ph type="body" sz="quarter" idx="18" hasCustomPrompt="1"/>
          </p:nvPr>
        </p:nvSpPr>
        <p:spPr>
          <a:xfrm>
            <a:off x="6329527" y="1758896"/>
            <a:ext cx="2192338" cy="1873250"/>
          </a:xfrm>
          <a:solidFill>
            <a:schemeClr val="accent2"/>
          </a:solidFill>
        </p:spPr>
        <p:txBody>
          <a:bodyPr lIns="182880" tIns="182880" rIns="182880"/>
          <a:lstStyle>
            <a:lvl1pPr marL="0" indent="0">
              <a:buNone/>
              <a:defRPr sz="18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Place content here</a:t>
            </a:r>
          </a:p>
        </p:txBody>
      </p:sp>
      <p:sp>
        <p:nvSpPr>
          <p:cNvPr id="28" name="Text Placeholder 22">
            <a:extLst>
              <a:ext uri="{FF2B5EF4-FFF2-40B4-BE49-F238E27FC236}">
                <a16:creationId xmlns:a16="http://schemas.microsoft.com/office/drawing/2014/main" id="{C39CDA33-6D16-DEAF-0280-749663549D57}"/>
              </a:ext>
            </a:extLst>
          </p:cNvPr>
          <p:cNvSpPr>
            <a:spLocks noGrp="1"/>
          </p:cNvSpPr>
          <p:nvPr>
            <p:ph type="body" sz="quarter" idx="19" hasCustomPrompt="1"/>
          </p:nvPr>
        </p:nvSpPr>
        <p:spPr>
          <a:xfrm>
            <a:off x="6329527" y="3911299"/>
            <a:ext cx="2192338" cy="1873250"/>
          </a:xfrm>
          <a:solidFill>
            <a:schemeClr val="accent4"/>
          </a:solidFill>
        </p:spPr>
        <p:txBody>
          <a:bodyPr lIns="182880" tIns="182880" rIns="182880"/>
          <a:lstStyle>
            <a:lvl1pPr marL="0" indent="0">
              <a:buNone/>
              <a:defRPr sz="1800" b="1">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Place content here</a:t>
            </a:r>
          </a:p>
        </p:txBody>
      </p:sp>
      <p:sp>
        <p:nvSpPr>
          <p:cNvPr id="3" name="Text Placeholder 22">
            <a:extLst>
              <a:ext uri="{FF2B5EF4-FFF2-40B4-BE49-F238E27FC236}">
                <a16:creationId xmlns:a16="http://schemas.microsoft.com/office/drawing/2014/main" id="{FD3A4D06-1EC0-67D1-BF1F-4A91D1E34147}"/>
              </a:ext>
            </a:extLst>
          </p:cNvPr>
          <p:cNvSpPr>
            <a:spLocks noGrp="1"/>
          </p:cNvSpPr>
          <p:nvPr>
            <p:ph type="body" sz="quarter" idx="16" hasCustomPrompt="1"/>
          </p:nvPr>
        </p:nvSpPr>
        <p:spPr>
          <a:xfrm>
            <a:off x="1384410" y="1758896"/>
            <a:ext cx="2192338" cy="1873250"/>
          </a:xfrm>
          <a:solidFill>
            <a:schemeClr val="tx2"/>
          </a:solidFill>
        </p:spPr>
        <p:txBody>
          <a:bodyPr lIns="182880" tIns="182880" rIns="182880"/>
          <a:lstStyle>
            <a:lvl1pPr marL="0" indent="0">
              <a:buNone/>
              <a:defRPr sz="18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Place content here</a:t>
            </a:r>
          </a:p>
        </p:txBody>
      </p:sp>
    </p:spTree>
    <p:extLst>
      <p:ext uri="{BB962C8B-B14F-4D97-AF65-F5344CB8AC3E}">
        <p14:creationId xmlns:p14="http://schemas.microsoft.com/office/powerpoint/2010/main" val="2664967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Image Series-Color Bar">
    <p:spTree>
      <p:nvGrpSpPr>
        <p:cNvPr id="1" name=""/>
        <p:cNvGrpSpPr/>
        <p:nvPr/>
      </p:nvGrpSpPr>
      <p:grpSpPr>
        <a:xfrm>
          <a:off x="0" y="0"/>
          <a:ext cx="0" cy="0"/>
          <a:chOff x="0" y="0"/>
          <a:chExt cx="0" cy="0"/>
        </a:xfrm>
      </p:grpSpPr>
      <p:sp>
        <p:nvSpPr>
          <p:cNvPr id="12" name="Picture Placeholder 360">
            <a:extLst>
              <a:ext uri="{FF2B5EF4-FFF2-40B4-BE49-F238E27FC236}">
                <a16:creationId xmlns:a16="http://schemas.microsoft.com/office/drawing/2014/main" id="{406AFED2-ED49-1112-B21D-D2ECF913338D}"/>
              </a:ext>
            </a:extLst>
          </p:cNvPr>
          <p:cNvSpPr>
            <a:spLocks noGrp="1"/>
          </p:cNvSpPr>
          <p:nvPr>
            <p:ph type="pic" sz="quarter" idx="12"/>
          </p:nvPr>
        </p:nvSpPr>
        <p:spPr>
          <a:xfrm>
            <a:off x="1468099" y="1465385"/>
            <a:ext cx="2658427" cy="1547446"/>
          </a:xfrm>
          <a:solidFill>
            <a:schemeClr val="bg2"/>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74EEC8D-F30D-2272-2A4E-CD93B0D75CC0}"/>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a:t>
            </a:r>
          </a:p>
        </p:txBody>
      </p:sp>
      <p:sp>
        <p:nvSpPr>
          <p:cNvPr id="9" name="Text Placeholder 22">
            <a:extLst>
              <a:ext uri="{FF2B5EF4-FFF2-40B4-BE49-F238E27FC236}">
                <a16:creationId xmlns:a16="http://schemas.microsoft.com/office/drawing/2014/main" id="{26F353B8-FF4B-42ED-1CE7-EDC4F7EF61D1}"/>
              </a:ext>
            </a:extLst>
          </p:cNvPr>
          <p:cNvSpPr>
            <a:spLocks noGrp="1"/>
          </p:cNvSpPr>
          <p:nvPr>
            <p:ph type="body" sz="quarter" idx="18" hasCustomPrompt="1"/>
          </p:nvPr>
        </p:nvSpPr>
        <p:spPr>
          <a:xfrm>
            <a:off x="1468099" y="3012831"/>
            <a:ext cx="2658427" cy="656942"/>
          </a:xfrm>
          <a:solidFill>
            <a:schemeClr val="tx2"/>
          </a:solidFill>
        </p:spPr>
        <p:txBody>
          <a:bodyPr lIns="91440" tIns="91440" rIns="91440" bIns="91440"/>
          <a:lstStyle>
            <a:lvl1pPr marL="0" indent="0" algn="ctr">
              <a:buNone/>
              <a:defRPr sz="18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Place content here</a:t>
            </a:r>
          </a:p>
        </p:txBody>
      </p:sp>
      <p:sp>
        <p:nvSpPr>
          <p:cNvPr id="11" name="Picture Placeholder 360">
            <a:extLst>
              <a:ext uri="{FF2B5EF4-FFF2-40B4-BE49-F238E27FC236}">
                <a16:creationId xmlns:a16="http://schemas.microsoft.com/office/drawing/2014/main" id="{6E81FCDA-4DA3-AB4A-5D95-88A3FEFC3A25}"/>
              </a:ext>
            </a:extLst>
          </p:cNvPr>
          <p:cNvSpPr>
            <a:spLocks noGrp="1"/>
          </p:cNvSpPr>
          <p:nvPr>
            <p:ph type="pic" sz="quarter" idx="19"/>
          </p:nvPr>
        </p:nvSpPr>
        <p:spPr>
          <a:xfrm>
            <a:off x="1468099" y="3960136"/>
            <a:ext cx="2658427" cy="1547446"/>
          </a:xfrm>
          <a:solidFill>
            <a:schemeClr val="bg2"/>
          </a:solidFill>
        </p:spPr>
        <p:txBody>
          <a:bodyPr/>
          <a:lstStyle/>
          <a:p>
            <a:r>
              <a:rPr lang="en-US"/>
              <a:t>Click icon to add picture</a:t>
            </a:r>
            <a:endParaRPr lang="en-US" dirty="0"/>
          </a:p>
        </p:txBody>
      </p:sp>
      <p:sp>
        <p:nvSpPr>
          <p:cNvPr id="16" name="Text Placeholder 22">
            <a:extLst>
              <a:ext uri="{FF2B5EF4-FFF2-40B4-BE49-F238E27FC236}">
                <a16:creationId xmlns:a16="http://schemas.microsoft.com/office/drawing/2014/main" id="{3F669257-B949-89C3-AFAB-C056282DB494}"/>
              </a:ext>
            </a:extLst>
          </p:cNvPr>
          <p:cNvSpPr>
            <a:spLocks noGrp="1"/>
          </p:cNvSpPr>
          <p:nvPr>
            <p:ph type="body" sz="quarter" idx="20" hasCustomPrompt="1"/>
          </p:nvPr>
        </p:nvSpPr>
        <p:spPr>
          <a:xfrm>
            <a:off x="1468099" y="5507582"/>
            <a:ext cx="2658427" cy="656942"/>
          </a:xfrm>
          <a:solidFill>
            <a:schemeClr val="accent5"/>
          </a:solidFill>
        </p:spPr>
        <p:txBody>
          <a:bodyPr lIns="91440" tIns="91440" rIns="91440" bIns="91440"/>
          <a:lstStyle>
            <a:lvl1pPr marL="0" indent="0" algn="ctr">
              <a:buNone/>
              <a:defRPr sz="1800" b="1">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Place content here</a:t>
            </a:r>
          </a:p>
        </p:txBody>
      </p:sp>
      <p:sp>
        <p:nvSpPr>
          <p:cNvPr id="17" name="Picture Placeholder 360">
            <a:extLst>
              <a:ext uri="{FF2B5EF4-FFF2-40B4-BE49-F238E27FC236}">
                <a16:creationId xmlns:a16="http://schemas.microsoft.com/office/drawing/2014/main" id="{13D2DA25-934B-21FF-2966-29EF546C487A}"/>
              </a:ext>
            </a:extLst>
          </p:cNvPr>
          <p:cNvSpPr>
            <a:spLocks noGrp="1"/>
          </p:cNvSpPr>
          <p:nvPr>
            <p:ph type="pic" sz="quarter" idx="21"/>
          </p:nvPr>
        </p:nvSpPr>
        <p:spPr>
          <a:xfrm>
            <a:off x="4766787" y="1465385"/>
            <a:ext cx="2658427" cy="1547446"/>
          </a:xfrm>
          <a:solidFill>
            <a:schemeClr val="bg2"/>
          </a:solidFill>
        </p:spPr>
        <p:txBody>
          <a:bodyPr/>
          <a:lstStyle/>
          <a:p>
            <a:r>
              <a:rPr lang="en-US"/>
              <a:t>Click icon to add picture</a:t>
            </a:r>
            <a:endParaRPr lang="en-US" dirty="0"/>
          </a:p>
        </p:txBody>
      </p:sp>
      <p:sp>
        <p:nvSpPr>
          <p:cNvPr id="18" name="Text Placeholder 22">
            <a:extLst>
              <a:ext uri="{FF2B5EF4-FFF2-40B4-BE49-F238E27FC236}">
                <a16:creationId xmlns:a16="http://schemas.microsoft.com/office/drawing/2014/main" id="{17D533C8-B6CD-B35B-9678-CFA2D4FF71A7}"/>
              </a:ext>
            </a:extLst>
          </p:cNvPr>
          <p:cNvSpPr>
            <a:spLocks noGrp="1"/>
          </p:cNvSpPr>
          <p:nvPr>
            <p:ph type="body" sz="quarter" idx="22" hasCustomPrompt="1"/>
          </p:nvPr>
        </p:nvSpPr>
        <p:spPr>
          <a:xfrm>
            <a:off x="4766787" y="3012831"/>
            <a:ext cx="2658427" cy="656942"/>
          </a:xfrm>
          <a:solidFill>
            <a:schemeClr val="accent3"/>
          </a:solidFill>
        </p:spPr>
        <p:txBody>
          <a:bodyPr lIns="91440" tIns="91440" rIns="91440" bIns="91440"/>
          <a:lstStyle>
            <a:lvl1pPr marL="0" indent="0" algn="ctr">
              <a:buNone/>
              <a:defRPr sz="18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Place content here</a:t>
            </a:r>
          </a:p>
        </p:txBody>
      </p:sp>
      <p:sp>
        <p:nvSpPr>
          <p:cNvPr id="19" name="Picture Placeholder 360">
            <a:extLst>
              <a:ext uri="{FF2B5EF4-FFF2-40B4-BE49-F238E27FC236}">
                <a16:creationId xmlns:a16="http://schemas.microsoft.com/office/drawing/2014/main" id="{FFFA52E8-8238-7D32-74C3-C442340BACDD}"/>
              </a:ext>
            </a:extLst>
          </p:cNvPr>
          <p:cNvSpPr>
            <a:spLocks noGrp="1"/>
          </p:cNvSpPr>
          <p:nvPr>
            <p:ph type="pic" sz="quarter" idx="23"/>
          </p:nvPr>
        </p:nvSpPr>
        <p:spPr>
          <a:xfrm>
            <a:off x="4766787" y="3960136"/>
            <a:ext cx="2658427" cy="1547446"/>
          </a:xfrm>
          <a:solidFill>
            <a:schemeClr val="bg2"/>
          </a:solidFill>
        </p:spPr>
        <p:txBody>
          <a:bodyPr/>
          <a:lstStyle/>
          <a:p>
            <a:r>
              <a:rPr lang="en-US"/>
              <a:t>Click icon to add picture</a:t>
            </a:r>
            <a:endParaRPr lang="en-US" dirty="0"/>
          </a:p>
        </p:txBody>
      </p:sp>
      <p:sp>
        <p:nvSpPr>
          <p:cNvPr id="20" name="Text Placeholder 22">
            <a:extLst>
              <a:ext uri="{FF2B5EF4-FFF2-40B4-BE49-F238E27FC236}">
                <a16:creationId xmlns:a16="http://schemas.microsoft.com/office/drawing/2014/main" id="{EAA931B9-F65E-5FA9-1A52-F298BEA03A31}"/>
              </a:ext>
            </a:extLst>
          </p:cNvPr>
          <p:cNvSpPr>
            <a:spLocks noGrp="1"/>
          </p:cNvSpPr>
          <p:nvPr>
            <p:ph type="body" sz="quarter" idx="24" hasCustomPrompt="1"/>
          </p:nvPr>
        </p:nvSpPr>
        <p:spPr>
          <a:xfrm>
            <a:off x="4766787" y="5507582"/>
            <a:ext cx="2658427" cy="656942"/>
          </a:xfrm>
          <a:solidFill>
            <a:schemeClr val="accent4"/>
          </a:solidFill>
        </p:spPr>
        <p:txBody>
          <a:bodyPr lIns="91440" tIns="91440" rIns="91440" bIns="91440"/>
          <a:lstStyle>
            <a:lvl1pPr marL="0" indent="0" algn="ctr">
              <a:buNone/>
              <a:defRPr sz="1800" b="1">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Place content here</a:t>
            </a:r>
          </a:p>
        </p:txBody>
      </p:sp>
      <p:sp>
        <p:nvSpPr>
          <p:cNvPr id="21" name="Picture Placeholder 360">
            <a:extLst>
              <a:ext uri="{FF2B5EF4-FFF2-40B4-BE49-F238E27FC236}">
                <a16:creationId xmlns:a16="http://schemas.microsoft.com/office/drawing/2014/main" id="{E2163388-A63C-577D-E1F5-098DA5ECC07B}"/>
              </a:ext>
            </a:extLst>
          </p:cNvPr>
          <p:cNvSpPr>
            <a:spLocks noGrp="1"/>
          </p:cNvSpPr>
          <p:nvPr>
            <p:ph type="pic" sz="quarter" idx="25"/>
          </p:nvPr>
        </p:nvSpPr>
        <p:spPr>
          <a:xfrm>
            <a:off x="8065474" y="1465385"/>
            <a:ext cx="2658427" cy="1547446"/>
          </a:xfrm>
          <a:solidFill>
            <a:schemeClr val="bg2"/>
          </a:solidFill>
        </p:spPr>
        <p:txBody>
          <a:bodyPr/>
          <a:lstStyle/>
          <a:p>
            <a:r>
              <a:rPr lang="en-US"/>
              <a:t>Click icon to add picture</a:t>
            </a:r>
            <a:endParaRPr lang="en-US" dirty="0"/>
          </a:p>
        </p:txBody>
      </p:sp>
      <p:sp>
        <p:nvSpPr>
          <p:cNvPr id="22" name="Text Placeholder 22">
            <a:extLst>
              <a:ext uri="{FF2B5EF4-FFF2-40B4-BE49-F238E27FC236}">
                <a16:creationId xmlns:a16="http://schemas.microsoft.com/office/drawing/2014/main" id="{6A354D75-2850-EFEF-9B6E-16282EFCDE4B}"/>
              </a:ext>
            </a:extLst>
          </p:cNvPr>
          <p:cNvSpPr>
            <a:spLocks noGrp="1"/>
          </p:cNvSpPr>
          <p:nvPr>
            <p:ph type="body" sz="quarter" idx="26" hasCustomPrompt="1"/>
          </p:nvPr>
        </p:nvSpPr>
        <p:spPr>
          <a:xfrm>
            <a:off x="8065474" y="3012831"/>
            <a:ext cx="2658427" cy="656942"/>
          </a:xfrm>
          <a:solidFill>
            <a:schemeClr val="accent6"/>
          </a:solidFill>
        </p:spPr>
        <p:txBody>
          <a:bodyPr lIns="91440" tIns="91440" rIns="91440" bIns="91440"/>
          <a:lstStyle>
            <a:lvl1pPr marL="0" indent="0" algn="ctr">
              <a:buNone/>
              <a:defRPr sz="18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Place content here</a:t>
            </a:r>
          </a:p>
        </p:txBody>
      </p:sp>
      <p:sp>
        <p:nvSpPr>
          <p:cNvPr id="23" name="Picture Placeholder 360">
            <a:extLst>
              <a:ext uri="{FF2B5EF4-FFF2-40B4-BE49-F238E27FC236}">
                <a16:creationId xmlns:a16="http://schemas.microsoft.com/office/drawing/2014/main" id="{FBABECBC-CDDA-6887-FB75-25BC231CEC93}"/>
              </a:ext>
            </a:extLst>
          </p:cNvPr>
          <p:cNvSpPr>
            <a:spLocks noGrp="1"/>
          </p:cNvSpPr>
          <p:nvPr>
            <p:ph type="pic" sz="quarter" idx="27"/>
          </p:nvPr>
        </p:nvSpPr>
        <p:spPr>
          <a:xfrm>
            <a:off x="8065474" y="3960136"/>
            <a:ext cx="2658427" cy="1547446"/>
          </a:xfrm>
          <a:solidFill>
            <a:schemeClr val="bg2"/>
          </a:solidFill>
        </p:spPr>
        <p:txBody>
          <a:bodyPr/>
          <a:lstStyle/>
          <a:p>
            <a:r>
              <a:rPr lang="en-US"/>
              <a:t>Click icon to add picture</a:t>
            </a:r>
            <a:endParaRPr lang="en-US" dirty="0"/>
          </a:p>
        </p:txBody>
      </p:sp>
      <p:sp>
        <p:nvSpPr>
          <p:cNvPr id="25" name="Text Placeholder 22">
            <a:extLst>
              <a:ext uri="{FF2B5EF4-FFF2-40B4-BE49-F238E27FC236}">
                <a16:creationId xmlns:a16="http://schemas.microsoft.com/office/drawing/2014/main" id="{AA63FF33-3432-1D2E-53DE-B6F0895069F1}"/>
              </a:ext>
            </a:extLst>
          </p:cNvPr>
          <p:cNvSpPr>
            <a:spLocks noGrp="1"/>
          </p:cNvSpPr>
          <p:nvPr>
            <p:ph type="body" sz="quarter" idx="28" hasCustomPrompt="1"/>
          </p:nvPr>
        </p:nvSpPr>
        <p:spPr>
          <a:xfrm>
            <a:off x="8065474" y="5507582"/>
            <a:ext cx="2658427" cy="656942"/>
          </a:xfrm>
          <a:solidFill>
            <a:schemeClr val="tx1"/>
          </a:solidFill>
        </p:spPr>
        <p:txBody>
          <a:bodyPr lIns="91440" tIns="91440" rIns="91440" bIns="91440"/>
          <a:lstStyle>
            <a:lvl1pPr marL="0" indent="0" algn="ctr">
              <a:buNone/>
              <a:defRPr sz="18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Place content here</a:t>
            </a:r>
          </a:p>
        </p:txBody>
      </p:sp>
    </p:spTree>
    <p:extLst>
      <p:ext uri="{BB962C8B-B14F-4D97-AF65-F5344CB8AC3E}">
        <p14:creationId xmlns:p14="http://schemas.microsoft.com/office/powerpoint/2010/main" val="1858181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Portrait Series">
    <p:spTree>
      <p:nvGrpSpPr>
        <p:cNvPr id="1" name=""/>
        <p:cNvGrpSpPr/>
        <p:nvPr/>
      </p:nvGrpSpPr>
      <p:grpSpPr>
        <a:xfrm>
          <a:off x="0" y="0"/>
          <a:ext cx="0" cy="0"/>
          <a:chOff x="0" y="0"/>
          <a:chExt cx="0" cy="0"/>
        </a:xfrm>
      </p:grpSpPr>
      <p:sp>
        <p:nvSpPr>
          <p:cNvPr id="12" name="Picture Placeholder 360">
            <a:extLst>
              <a:ext uri="{FF2B5EF4-FFF2-40B4-BE49-F238E27FC236}">
                <a16:creationId xmlns:a16="http://schemas.microsoft.com/office/drawing/2014/main" id="{406AFED2-ED49-1112-B21D-D2ECF913338D}"/>
              </a:ext>
            </a:extLst>
          </p:cNvPr>
          <p:cNvSpPr>
            <a:spLocks noGrp="1"/>
          </p:cNvSpPr>
          <p:nvPr>
            <p:ph type="pic" sz="quarter" idx="12"/>
          </p:nvPr>
        </p:nvSpPr>
        <p:spPr>
          <a:xfrm>
            <a:off x="1510445" y="1682263"/>
            <a:ext cx="1411061" cy="1408177"/>
          </a:xfrm>
          <a:solidFill>
            <a:schemeClr val="bg2"/>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74EEC8D-F30D-2272-2A4E-CD93B0D75CC0}"/>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a:t>
            </a:r>
          </a:p>
        </p:txBody>
      </p:sp>
      <p:sp>
        <p:nvSpPr>
          <p:cNvPr id="5" name="Text Placeholder 4">
            <a:extLst>
              <a:ext uri="{FF2B5EF4-FFF2-40B4-BE49-F238E27FC236}">
                <a16:creationId xmlns:a16="http://schemas.microsoft.com/office/drawing/2014/main" id="{7454D37D-9760-333D-5D98-7361CD68B949}"/>
              </a:ext>
            </a:extLst>
          </p:cNvPr>
          <p:cNvSpPr>
            <a:spLocks noGrp="1"/>
          </p:cNvSpPr>
          <p:nvPr>
            <p:ph type="body" sz="quarter" idx="14" hasCustomPrompt="1"/>
          </p:nvPr>
        </p:nvSpPr>
        <p:spPr>
          <a:xfrm>
            <a:off x="1510079" y="3107592"/>
            <a:ext cx="1412144" cy="321408"/>
          </a:xfrm>
        </p:spPr>
        <p:txBody>
          <a:bodyPr tIns="91440"/>
          <a:lstStyle>
            <a:lvl1pPr marL="0" indent="0">
              <a:buNone/>
              <a:defRPr sz="1600" b="0"/>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7" name="Picture Placeholder 360">
            <a:extLst>
              <a:ext uri="{FF2B5EF4-FFF2-40B4-BE49-F238E27FC236}">
                <a16:creationId xmlns:a16="http://schemas.microsoft.com/office/drawing/2014/main" id="{25194CC7-DFDD-41E3-3F16-A4BAED70D310}"/>
              </a:ext>
            </a:extLst>
          </p:cNvPr>
          <p:cNvSpPr>
            <a:spLocks noGrp="1"/>
          </p:cNvSpPr>
          <p:nvPr>
            <p:ph type="pic" sz="quarter" idx="15"/>
          </p:nvPr>
        </p:nvSpPr>
        <p:spPr>
          <a:xfrm>
            <a:off x="3409584" y="1682263"/>
            <a:ext cx="1411061" cy="1408177"/>
          </a:xfrm>
          <a:solidFill>
            <a:schemeClr val="bg2"/>
          </a:solidFill>
        </p:spPr>
        <p:txBody>
          <a:bodyPr/>
          <a:lstStyle/>
          <a:p>
            <a:r>
              <a:rPr lang="en-US"/>
              <a:t>Click icon to add picture</a:t>
            </a:r>
            <a:endParaRPr lang="en-US" dirty="0"/>
          </a:p>
        </p:txBody>
      </p:sp>
      <p:sp>
        <p:nvSpPr>
          <p:cNvPr id="8" name="Text Placeholder 4">
            <a:extLst>
              <a:ext uri="{FF2B5EF4-FFF2-40B4-BE49-F238E27FC236}">
                <a16:creationId xmlns:a16="http://schemas.microsoft.com/office/drawing/2014/main" id="{259FEBC2-FFA2-F082-C0B4-490D9C6E3682}"/>
              </a:ext>
            </a:extLst>
          </p:cNvPr>
          <p:cNvSpPr>
            <a:spLocks noGrp="1"/>
          </p:cNvSpPr>
          <p:nvPr>
            <p:ph type="body" sz="quarter" idx="16" hasCustomPrompt="1"/>
          </p:nvPr>
        </p:nvSpPr>
        <p:spPr>
          <a:xfrm>
            <a:off x="3409218" y="3107592"/>
            <a:ext cx="1412144" cy="321408"/>
          </a:xfrm>
        </p:spPr>
        <p:txBody>
          <a:bodyPr tIns="91440"/>
          <a:lstStyle>
            <a:lvl1pPr marL="0" indent="0">
              <a:buNone/>
              <a:defRPr sz="1600" b="0"/>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10" name="Picture Placeholder 360">
            <a:extLst>
              <a:ext uri="{FF2B5EF4-FFF2-40B4-BE49-F238E27FC236}">
                <a16:creationId xmlns:a16="http://schemas.microsoft.com/office/drawing/2014/main" id="{9E7760E5-8579-2ACD-19F1-A979EC595A81}"/>
              </a:ext>
            </a:extLst>
          </p:cNvPr>
          <p:cNvSpPr>
            <a:spLocks noGrp="1"/>
          </p:cNvSpPr>
          <p:nvPr>
            <p:ph type="pic" sz="quarter" idx="17"/>
          </p:nvPr>
        </p:nvSpPr>
        <p:spPr>
          <a:xfrm>
            <a:off x="5308182" y="1682263"/>
            <a:ext cx="1411061" cy="1408177"/>
          </a:xfrm>
          <a:solidFill>
            <a:schemeClr val="bg2"/>
          </a:solidFill>
        </p:spPr>
        <p:txBody>
          <a:bodyPr/>
          <a:lstStyle/>
          <a:p>
            <a:r>
              <a:rPr lang="en-US"/>
              <a:t>Click icon to add picture</a:t>
            </a:r>
            <a:endParaRPr lang="en-US" dirty="0"/>
          </a:p>
        </p:txBody>
      </p:sp>
      <p:sp>
        <p:nvSpPr>
          <p:cNvPr id="13" name="Text Placeholder 4">
            <a:extLst>
              <a:ext uri="{FF2B5EF4-FFF2-40B4-BE49-F238E27FC236}">
                <a16:creationId xmlns:a16="http://schemas.microsoft.com/office/drawing/2014/main" id="{121DEBE6-249D-E1B1-4B52-A019B44949CF}"/>
              </a:ext>
            </a:extLst>
          </p:cNvPr>
          <p:cNvSpPr>
            <a:spLocks noGrp="1"/>
          </p:cNvSpPr>
          <p:nvPr>
            <p:ph type="body" sz="quarter" idx="18" hasCustomPrompt="1"/>
          </p:nvPr>
        </p:nvSpPr>
        <p:spPr>
          <a:xfrm>
            <a:off x="5307640" y="3107592"/>
            <a:ext cx="1412144" cy="321408"/>
          </a:xfrm>
        </p:spPr>
        <p:txBody>
          <a:bodyPr tIns="91440"/>
          <a:lstStyle>
            <a:lvl1pPr marL="0" indent="0">
              <a:buNone/>
              <a:defRPr sz="1600" b="0"/>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14" name="Picture Placeholder 360">
            <a:extLst>
              <a:ext uri="{FF2B5EF4-FFF2-40B4-BE49-F238E27FC236}">
                <a16:creationId xmlns:a16="http://schemas.microsoft.com/office/drawing/2014/main" id="{EB7AC011-2F57-EC56-91F9-A965565A4061}"/>
              </a:ext>
            </a:extLst>
          </p:cNvPr>
          <p:cNvSpPr>
            <a:spLocks noGrp="1"/>
          </p:cNvSpPr>
          <p:nvPr>
            <p:ph type="pic" sz="quarter" idx="19"/>
          </p:nvPr>
        </p:nvSpPr>
        <p:spPr>
          <a:xfrm>
            <a:off x="7206077" y="1682263"/>
            <a:ext cx="1411061" cy="1408177"/>
          </a:xfrm>
          <a:solidFill>
            <a:schemeClr val="bg2"/>
          </a:solidFill>
        </p:spPr>
        <p:txBody>
          <a:bodyPr/>
          <a:lstStyle/>
          <a:p>
            <a:r>
              <a:rPr lang="en-US"/>
              <a:t>Click icon to add picture</a:t>
            </a:r>
            <a:endParaRPr lang="en-US" dirty="0"/>
          </a:p>
        </p:txBody>
      </p:sp>
      <p:sp>
        <p:nvSpPr>
          <p:cNvPr id="15" name="Text Placeholder 4">
            <a:extLst>
              <a:ext uri="{FF2B5EF4-FFF2-40B4-BE49-F238E27FC236}">
                <a16:creationId xmlns:a16="http://schemas.microsoft.com/office/drawing/2014/main" id="{D59762E5-F688-DBA8-4C37-B3A3C58F18B9}"/>
              </a:ext>
            </a:extLst>
          </p:cNvPr>
          <p:cNvSpPr>
            <a:spLocks noGrp="1"/>
          </p:cNvSpPr>
          <p:nvPr>
            <p:ph type="body" sz="quarter" idx="20" hasCustomPrompt="1"/>
          </p:nvPr>
        </p:nvSpPr>
        <p:spPr>
          <a:xfrm>
            <a:off x="7205711" y="3107592"/>
            <a:ext cx="1412144" cy="321408"/>
          </a:xfrm>
        </p:spPr>
        <p:txBody>
          <a:bodyPr tIns="91440"/>
          <a:lstStyle>
            <a:lvl1pPr marL="0" indent="0">
              <a:buNone/>
              <a:defRPr sz="1600" b="0"/>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24" name="Picture Placeholder 360">
            <a:extLst>
              <a:ext uri="{FF2B5EF4-FFF2-40B4-BE49-F238E27FC236}">
                <a16:creationId xmlns:a16="http://schemas.microsoft.com/office/drawing/2014/main" id="{8A47F1D3-73AD-F467-48EE-D2074775291F}"/>
              </a:ext>
            </a:extLst>
          </p:cNvPr>
          <p:cNvSpPr>
            <a:spLocks noGrp="1"/>
          </p:cNvSpPr>
          <p:nvPr>
            <p:ph type="pic" sz="quarter" idx="21"/>
          </p:nvPr>
        </p:nvSpPr>
        <p:spPr>
          <a:xfrm>
            <a:off x="9103782" y="1682263"/>
            <a:ext cx="1411061" cy="1408177"/>
          </a:xfrm>
          <a:solidFill>
            <a:schemeClr val="bg2"/>
          </a:solidFill>
        </p:spPr>
        <p:txBody>
          <a:bodyPr/>
          <a:lstStyle/>
          <a:p>
            <a:r>
              <a:rPr lang="en-US"/>
              <a:t>Click icon to add picture</a:t>
            </a:r>
            <a:endParaRPr lang="en-US" dirty="0"/>
          </a:p>
        </p:txBody>
      </p:sp>
      <p:sp>
        <p:nvSpPr>
          <p:cNvPr id="26" name="Text Placeholder 4">
            <a:extLst>
              <a:ext uri="{FF2B5EF4-FFF2-40B4-BE49-F238E27FC236}">
                <a16:creationId xmlns:a16="http://schemas.microsoft.com/office/drawing/2014/main" id="{B4A73141-DACC-B694-EAA5-D499AAA41AA2}"/>
              </a:ext>
            </a:extLst>
          </p:cNvPr>
          <p:cNvSpPr>
            <a:spLocks noGrp="1"/>
          </p:cNvSpPr>
          <p:nvPr>
            <p:ph type="body" sz="quarter" idx="22" hasCustomPrompt="1"/>
          </p:nvPr>
        </p:nvSpPr>
        <p:spPr>
          <a:xfrm>
            <a:off x="9103416" y="3107592"/>
            <a:ext cx="1412144" cy="321408"/>
          </a:xfrm>
        </p:spPr>
        <p:txBody>
          <a:bodyPr tIns="91440"/>
          <a:lstStyle>
            <a:lvl1pPr marL="0" indent="0">
              <a:buNone/>
              <a:defRPr sz="1600" b="0"/>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3" name="Picture Placeholder 360">
            <a:extLst>
              <a:ext uri="{FF2B5EF4-FFF2-40B4-BE49-F238E27FC236}">
                <a16:creationId xmlns:a16="http://schemas.microsoft.com/office/drawing/2014/main" id="{50C0265D-4C37-A6EB-018A-088C3665D77B}"/>
              </a:ext>
            </a:extLst>
          </p:cNvPr>
          <p:cNvSpPr>
            <a:spLocks noGrp="1"/>
          </p:cNvSpPr>
          <p:nvPr>
            <p:ph type="pic" sz="quarter" idx="23"/>
          </p:nvPr>
        </p:nvSpPr>
        <p:spPr>
          <a:xfrm>
            <a:off x="1510079" y="3970677"/>
            <a:ext cx="1411061" cy="1408177"/>
          </a:xfrm>
          <a:solidFill>
            <a:schemeClr val="bg2"/>
          </a:solidFill>
        </p:spPr>
        <p:txBody>
          <a:bodyPr/>
          <a:lstStyle/>
          <a:p>
            <a:r>
              <a:rPr lang="en-US"/>
              <a:t>Click icon to add picture</a:t>
            </a:r>
            <a:endParaRPr lang="en-US" dirty="0"/>
          </a:p>
        </p:txBody>
      </p:sp>
      <p:sp>
        <p:nvSpPr>
          <p:cNvPr id="4" name="Text Placeholder 4">
            <a:extLst>
              <a:ext uri="{FF2B5EF4-FFF2-40B4-BE49-F238E27FC236}">
                <a16:creationId xmlns:a16="http://schemas.microsoft.com/office/drawing/2014/main" id="{3171DB7C-B77B-BA2F-D42D-E70799E1CF45}"/>
              </a:ext>
            </a:extLst>
          </p:cNvPr>
          <p:cNvSpPr>
            <a:spLocks noGrp="1"/>
          </p:cNvSpPr>
          <p:nvPr>
            <p:ph type="body" sz="quarter" idx="24" hasCustomPrompt="1"/>
          </p:nvPr>
        </p:nvSpPr>
        <p:spPr>
          <a:xfrm>
            <a:off x="1509713" y="5396006"/>
            <a:ext cx="1412144" cy="321408"/>
          </a:xfrm>
        </p:spPr>
        <p:txBody>
          <a:bodyPr tIns="91440"/>
          <a:lstStyle>
            <a:lvl1pPr marL="0" indent="0">
              <a:buNone/>
              <a:defRPr sz="1600" b="0"/>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6" name="Picture Placeholder 360">
            <a:extLst>
              <a:ext uri="{FF2B5EF4-FFF2-40B4-BE49-F238E27FC236}">
                <a16:creationId xmlns:a16="http://schemas.microsoft.com/office/drawing/2014/main" id="{54228786-C065-7CF8-8C9C-C9622BDB5F7E}"/>
              </a:ext>
            </a:extLst>
          </p:cNvPr>
          <p:cNvSpPr>
            <a:spLocks noGrp="1"/>
          </p:cNvSpPr>
          <p:nvPr>
            <p:ph type="pic" sz="quarter" idx="25"/>
          </p:nvPr>
        </p:nvSpPr>
        <p:spPr>
          <a:xfrm>
            <a:off x="3409218" y="3970677"/>
            <a:ext cx="1411061" cy="1408177"/>
          </a:xfrm>
          <a:solidFill>
            <a:schemeClr val="bg2"/>
          </a:solidFill>
        </p:spPr>
        <p:txBody>
          <a:bodyPr/>
          <a:lstStyle/>
          <a:p>
            <a:r>
              <a:rPr lang="en-US"/>
              <a:t>Click icon to add picture</a:t>
            </a:r>
            <a:endParaRPr lang="en-US" dirty="0"/>
          </a:p>
        </p:txBody>
      </p:sp>
      <p:sp>
        <p:nvSpPr>
          <p:cNvPr id="9" name="Text Placeholder 4">
            <a:extLst>
              <a:ext uri="{FF2B5EF4-FFF2-40B4-BE49-F238E27FC236}">
                <a16:creationId xmlns:a16="http://schemas.microsoft.com/office/drawing/2014/main" id="{9C03BA11-280F-ED2F-8FE5-AD08B0D44816}"/>
              </a:ext>
            </a:extLst>
          </p:cNvPr>
          <p:cNvSpPr>
            <a:spLocks noGrp="1"/>
          </p:cNvSpPr>
          <p:nvPr>
            <p:ph type="body" sz="quarter" idx="26" hasCustomPrompt="1"/>
          </p:nvPr>
        </p:nvSpPr>
        <p:spPr>
          <a:xfrm>
            <a:off x="3408852" y="5396006"/>
            <a:ext cx="1412144" cy="321408"/>
          </a:xfrm>
        </p:spPr>
        <p:txBody>
          <a:bodyPr tIns="91440"/>
          <a:lstStyle>
            <a:lvl1pPr marL="0" indent="0">
              <a:buNone/>
              <a:defRPr sz="1600" b="0"/>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11" name="Picture Placeholder 360">
            <a:extLst>
              <a:ext uri="{FF2B5EF4-FFF2-40B4-BE49-F238E27FC236}">
                <a16:creationId xmlns:a16="http://schemas.microsoft.com/office/drawing/2014/main" id="{D0FFE670-33BD-AB72-DB9E-26A7E5785E56}"/>
              </a:ext>
            </a:extLst>
          </p:cNvPr>
          <p:cNvSpPr>
            <a:spLocks noGrp="1"/>
          </p:cNvSpPr>
          <p:nvPr>
            <p:ph type="pic" sz="quarter" idx="27"/>
          </p:nvPr>
        </p:nvSpPr>
        <p:spPr>
          <a:xfrm>
            <a:off x="5307816" y="3970677"/>
            <a:ext cx="1411061" cy="1408177"/>
          </a:xfrm>
          <a:solidFill>
            <a:schemeClr val="bg2"/>
          </a:solidFill>
        </p:spPr>
        <p:txBody>
          <a:bodyPr/>
          <a:lstStyle/>
          <a:p>
            <a:r>
              <a:rPr lang="en-US"/>
              <a:t>Click icon to add picture</a:t>
            </a:r>
            <a:endParaRPr lang="en-US" dirty="0"/>
          </a:p>
        </p:txBody>
      </p:sp>
      <p:sp>
        <p:nvSpPr>
          <p:cNvPr id="16" name="Text Placeholder 4">
            <a:extLst>
              <a:ext uri="{FF2B5EF4-FFF2-40B4-BE49-F238E27FC236}">
                <a16:creationId xmlns:a16="http://schemas.microsoft.com/office/drawing/2014/main" id="{36FD3033-3412-943B-9B60-3555F20EAC66}"/>
              </a:ext>
            </a:extLst>
          </p:cNvPr>
          <p:cNvSpPr>
            <a:spLocks noGrp="1"/>
          </p:cNvSpPr>
          <p:nvPr>
            <p:ph type="body" sz="quarter" idx="28" hasCustomPrompt="1"/>
          </p:nvPr>
        </p:nvSpPr>
        <p:spPr>
          <a:xfrm>
            <a:off x="5307274" y="5396006"/>
            <a:ext cx="1412144" cy="321408"/>
          </a:xfrm>
        </p:spPr>
        <p:txBody>
          <a:bodyPr tIns="91440"/>
          <a:lstStyle>
            <a:lvl1pPr marL="0" indent="0">
              <a:buNone/>
              <a:defRPr sz="1600" b="0"/>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17" name="Picture Placeholder 360">
            <a:extLst>
              <a:ext uri="{FF2B5EF4-FFF2-40B4-BE49-F238E27FC236}">
                <a16:creationId xmlns:a16="http://schemas.microsoft.com/office/drawing/2014/main" id="{D90F4C59-A65F-7802-34A6-70D69C5041A5}"/>
              </a:ext>
            </a:extLst>
          </p:cNvPr>
          <p:cNvSpPr>
            <a:spLocks noGrp="1"/>
          </p:cNvSpPr>
          <p:nvPr>
            <p:ph type="pic" sz="quarter" idx="29"/>
          </p:nvPr>
        </p:nvSpPr>
        <p:spPr>
          <a:xfrm>
            <a:off x="7205711" y="3970677"/>
            <a:ext cx="1411061" cy="1408177"/>
          </a:xfrm>
          <a:solidFill>
            <a:schemeClr val="bg2"/>
          </a:solidFill>
        </p:spPr>
        <p:txBody>
          <a:bodyPr/>
          <a:lstStyle/>
          <a:p>
            <a:r>
              <a:rPr lang="en-US"/>
              <a:t>Click icon to add picture</a:t>
            </a:r>
            <a:endParaRPr lang="en-US" dirty="0"/>
          </a:p>
        </p:txBody>
      </p:sp>
      <p:sp>
        <p:nvSpPr>
          <p:cNvPr id="18" name="Text Placeholder 4">
            <a:extLst>
              <a:ext uri="{FF2B5EF4-FFF2-40B4-BE49-F238E27FC236}">
                <a16:creationId xmlns:a16="http://schemas.microsoft.com/office/drawing/2014/main" id="{134846F9-F8EB-3656-08DF-03E1A00CD633}"/>
              </a:ext>
            </a:extLst>
          </p:cNvPr>
          <p:cNvSpPr>
            <a:spLocks noGrp="1"/>
          </p:cNvSpPr>
          <p:nvPr>
            <p:ph type="body" sz="quarter" idx="30" hasCustomPrompt="1"/>
          </p:nvPr>
        </p:nvSpPr>
        <p:spPr>
          <a:xfrm>
            <a:off x="7205345" y="5396006"/>
            <a:ext cx="1412144" cy="321408"/>
          </a:xfrm>
        </p:spPr>
        <p:txBody>
          <a:bodyPr tIns="91440"/>
          <a:lstStyle>
            <a:lvl1pPr marL="0" indent="0">
              <a:buNone/>
              <a:defRPr sz="1600" b="0"/>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19" name="Picture Placeholder 360">
            <a:extLst>
              <a:ext uri="{FF2B5EF4-FFF2-40B4-BE49-F238E27FC236}">
                <a16:creationId xmlns:a16="http://schemas.microsoft.com/office/drawing/2014/main" id="{9694CBBD-6AE6-ADDC-80FB-FDFA2458BCB3}"/>
              </a:ext>
            </a:extLst>
          </p:cNvPr>
          <p:cNvSpPr>
            <a:spLocks noGrp="1"/>
          </p:cNvSpPr>
          <p:nvPr>
            <p:ph type="pic" sz="quarter" idx="31"/>
          </p:nvPr>
        </p:nvSpPr>
        <p:spPr>
          <a:xfrm>
            <a:off x="9103416" y="3970677"/>
            <a:ext cx="1411061" cy="1408177"/>
          </a:xfrm>
          <a:solidFill>
            <a:schemeClr val="bg2"/>
          </a:solidFill>
        </p:spPr>
        <p:txBody>
          <a:bodyPr/>
          <a:lstStyle/>
          <a:p>
            <a:r>
              <a:rPr lang="en-US"/>
              <a:t>Click icon to add picture</a:t>
            </a:r>
            <a:endParaRPr lang="en-US" dirty="0"/>
          </a:p>
        </p:txBody>
      </p:sp>
      <p:sp>
        <p:nvSpPr>
          <p:cNvPr id="20" name="Text Placeholder 4">
            <a:extLst>
              <a:ext uri="{FF2B5EF4-FFF2-40B4-BE49-F238E27FC236}">
                <a16:creationId xmlns:a16="http://schemas.microsoft.com/office/drawing/2014/main" id="{4DB0CCF3-7E0B-FACF-F244-CCF6EC2D9306}"/>
              </a:ext>
            </a:extLst>
          </p:cNvPr>
          <p:cNvSpPr>
            <a:spLocks noGrp="1"/>
          </p:cNvSpPr>
          <p:nvPr>
            <p:ph type="body" sz="quarter" idx="32" hasCustomPrompt="1"/>
          </p:nvPr>
        </p:nvSpPr>
        <p:spPr>
          <a:xfrm>
            <a:off x="9103050" y="5396006"/>
            <a:ext cx="1412144" cy="321408"/>
          </a:xfrm>
        </p:spPr>
        <p:txBody>
          <a:bodyPr tIns="91440"/>
          <a:lstStyle>
            <a:lvl1pPr marL="0" indent="0">
              <a:buNone/>
              <a:defRPr sz="1600" b="0"/>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Tree>
    <p:extLst>
      <p:ext uri="{BB962C8B-B14F-4D97-AF65-F5344CB8AC3E}">
        <p14:creationId xmlns:p14="http://schemas.microsoft.com/office/powerpoint/2010/main" val="793375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Portrait Series">
    <p:spTree>
      <p:nvGrpSpPr>
        <p:cNvPr id="1" name=""/>
        <p:cNvGrpSpPr/>
        <p:nvPr/>
      </p:nvGrpSpPr>
      <p:grpSpPr>
        <a:xfrm>
          <a:off x="0" y="0"/>
          <a:ext cx="0" cy="0"/>
          <a:chOff x="0" y="0"/>
          <a:chExt cx="0" cy="0"/>
        </a:xfrm>
      </p:grpSpPr>
      <p:sp>
        <p:nvSpPr>
          <p:cNvPr id="12" name="Picture Placeholder 360">
            <a:extLst>
              <a:ext uri="{FF2B5EF4-FFF2-40B4-BE49-F238E27FC236}">
                <a16:creationId xmlns:a16="http://schemas.microsoft.com/office/drawing/2014/main" id="{406AFED2-ED49-1112-B21D-D2ECF913338D}"/>
              </a:ext>
            </a:extLst>
          </p:cNvPr>
          <p:cNvSpPr>
            <a:spLocks noGrp="1"/>
          </p:cNvSpPr>
          <p:nvPr>
            <p:ph type="pic" sz="quarter" idx="12"/>
          </p:nvPr>
        </p:nvSpPr>
        <p:spPr>
          <a:xfrm>
            <a:off x="314691" y="1676401"/>
            <a:ext cx="1411061" cy="1408177"/>
          </a:xfrm>
          <a:solidFill>
            <a:schemeClr val="bg2"/>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74EEC8D-F30D-2272-2A4E-CD93B0D75CC0}"/>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a:t>
            </a:r>
          </a:p>
        </p:txBody>
      </p:sp>
      <p:sp>
        <p:nvSpPr>
          <p:cNvPr id="5" name="Text Placeholder 4">
            <a:extLst>
              <a:ext uri="{FF2B5EF4-FFF2-40B4-BE49-F238E27FC236}">
                <a16:creationId xmlns:a16="http://schemas.microsoft.com/office/drawing/2014/main" id="{7454D37D-9760-333D-5D98-7361CD68B949}"/>
              </a:ext>
            </a:extLst>
          </p:cNvPr>
          <p:cNvSpPr>
            <a:spLocks noGrp="1"/>
          </p:cNvSpPr>
          <p:nvPr>
            <p:ph type="body" sz="quarter" idx="14" hasCustomPrompt="1"/>
          </p:nvPr>
        </p:nvSpPr>
        <p:spPr>
          <a:xfrm>
            <a:off x="314325" y="3101730"/>
            <a:ext cx="1412144" cy="321408"/>
          </a:xfrm>
        </p:spPr>
        <p:txBody>
          <a:bodyPr tIns="91440"/>
          <a:lstStyle>
            <a:lvl1pPr marL="0" indent="0">
              <a:buNone/>
              <a:defRPr sz="1600" b="0" u="none"/>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7" name="Picture Placeholder 360">
            <a:extLst>
              <a:ext uri="{FF2B5EF4-FFF2-40B4-BE49-F238E27FC236}">
                <a16:creationId xmlns:a16="http://schemas.microsoft.com/office/drawing/2014/main" id="{25194CC7-DFDD-41E3-3F16-A4BAED70D310}"/>
              </a:ext>
            </a:extLst>
          </p:cNvPr>
          <p:cNvSpPr>
            <a:spLocks noGrp="1"/>
          </p:cNvSpPr>
          <p:nvPr>
            <p:ph type="pic" sz="quarter" idx="15"/>
          </p:nvPr>
        </p:nvSpPr>
        <p:spPr>
          <a:xfrm>
            <a:off x="1991091" y="1676401"/>
            <a:ext cx="1411061" cy="1408177"/>
          </a:xfrm>
          <a:solidFill>
            <a:schemeClr val="bg2"/>
          </a:solidFill>
        </p:spPr>
        <p:txBody>
          <a:bodyPr/>
          <a:lstStyle/>
          <a:p>
            <a:r>
              <a:rPr lang="en-US"/>
              <a:t>Click icon to add picture</a:t>
            </a:r>
            <a:endParaRPr lang="en-US" dirty="0"/>
          </a:p>
        </p:txBody>
      </p:sp>
      <p:sp>
        <p:nvSpPr>
          <p:cNvPr id="8" name="Text Placeholder 4">
            <a:extLst>
              <a:ext uri="{FF2B5EF4-FFF2-40B4-BE49-F238E27FC236}">
                <a16:creationId xmlns:a16="http://schemas.microsoft.com/office/drawing/2014/main" id="{259FEBC2-FFA2-F082-C0B4-490D9C6E3682}"/>
              </a:ext>
            </a:extLst>
          </p:cNvPr>
          <p:cNvSpPr>
            <a:spLocks noGrp="1"/>
          </p:cNvSpPr>
          <p:nvPr>
            <p:ph type="body" sz="quarter" idx="16" hasCustomPrompt="1"/>
          </p:nvPr>
        </p:nvSpPr>
        <p:spPr>
          <a:xfrm>
            <a:off x="1990725" y="3101730"/>
            <a:ext cx="1412144" cy="321408"/>
          </a:xfrm>
        </p:spPr>
        <p:txBody>
          <a:bodyPr tIns="91440"/>
          <a:lstStyle>
            <a:lvl1pPr marL="0" indent="0">
              <a:buNone/>
              <a:defRPr sz="1600" b="0" u="none"/>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10" name="Picture Placeholder 360">
            <a:extLst>
              <a:ext uri="{FF2B5EF4-FFF2-40B4-BE49-F238E27FC236}">
                <a16:creationId xmlns:a16="http://schemas.microsoft.com/office/drawing/2014/main" id="{9E7760E5-8579-2ACD-19F1-A979EC595A81}"/>
              </a:ext>
            </a:extLst>
          </p:cNvPr>
          <p:cNvSpPr>
            <a:spLocks noGrp="1"/>
          </p:cNvSpPr>
          <p:nvPr>
            <p:ph type="pic" sz="quarter" idx="17"/>
          </p:nvPr>
        </p:nvSpPr>
        <p:spPr>
          <a:xfrm>
            <a:off x="3667491" y="1676401"/>
            <a:ext cx="1411061" cy="1408177"/>
          </a:xfrm>
          <a:solidFill>
            <a:schemeClr val="bg2"/>
          </a:solidFill>
        </p:spPr>
        <p:txBody>
          <a:bodyPr/>
          <a:lstStyle/>
          <a:p>
            <a:r>
              <a:rPr lang="en-US"/>
              <a:t>Click icon to add picture</a:t>
            </a:r>
            <a:endParaRPr lang="en-US" dirty="0"/>
          </a:p>
        </p:txBody>
      </p:sp>
      <p:sp>
        <p:nvSpPr>
          <p:cNvPr id="13" name="Text Placeholder 4">
            <a:extLst>
              <a:ext uri="{FF2B5EF4-FFF2-40B4-BE49-F238E27FC236}">
                <a16:creationId xmlns:a16="http://schemas.microsoft.com/office/drawing/2014/main" id="{121DEBE6-249D-E1B1-4B52-A019B44949CF}"/>
              </a:ext>
            </a:extLst>
          </p:cNvPr>
          <p:cNvSpPr>
            <a:spLocks noGrp="1"/>
          </p:cNvSpPr>
          <p:nvPr>
            <p:ph type="body" sz="quarter" idx="18" hasCustomPrompt="1"/>
          </p:nvPr>
        </p:nvSpPr>
        <p:spPr>
          <a:xfrm>
            <a:off x="3667125" y="3101730"/>
            <a:ext cx="1412144" cy="321408"/>
          </a:xfrm>
        </p:spPr>
        <p:txBody>
          <a:bodyPr tIns="91440"/>
          <a:lstStyle>
            <a:lvl1pPr marL="0" indent="0">
              <a:buNone/>
              <a:defRPr sz="1600" b="0" u="none"/>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14" name="Picture Placeholder 360">
            <a:extLst>
              <a:ext uri="{FF2B5EF4-FFF2-40B4-BE49-F238E27FC236}">
                <a16:creationId xmlns:a16="http://schemas.microsoft.com/office/drawing/2014/main" id="{EB7AC011-2F57-EC56-91F9-A965565A4061}"/>
              </a:ext>
            </a:extLst>
          </p:cNvPr>
          <p:cNvSpPr>
            <a:spLocks noGrp="1"/>
          </p:cNvSpPr>
          <p:nvPr>
            <p:ph type="pic" sz="quarter" idx="19"/>
          </p:nvPr>
        </p:nvSpPr>
        <p:spPr>
          <a:xfrm>
            <a:off x="5343891" y="1676401"/>
            <a:ext cx="1411061" cy="1408177"/>
          </a:xfrm>
          <a:solidFill>
            <a:schemeClr val="bg2"/>
          </a:solidFill>
        </p:spPr>
        <p:txBody>
          <a:bodyPr/>
          <a:lstStyle/>
          <a:p>
            <a:r>
              <a:rPr lang="en-US"/>
              <a:t>Click icon to add picture</a:t>
            </a:r>
            <a:endParaRPr lang="en-US" dirty="0"/>
          </a:p>
        </p:txBody>
      </p:sp>
      <p:sp>
        <p:nvSpPr>
          <p:cNvPr id="15" name="Text Placeholder 4">
            <a:extLst>
              <a:ext uri="{FF2B5EF4-FFF2-40B4-BE49-F238E27FC236}">
                <a16:creationId xmlns:a16="http://schemas.microsoft.com/office/drawing/2014/main" id="{D59762E5-F688-DBA8-4C37-B3A3C58F18B9}"/>
              </a:ext>
            </a:extLst>
          </p:cNvPr>
          <p:cNvSpPr>
            <a:spLocks noGrp="1"/>
          </p:cNvSpPr>
          <p:nvPr>
            <p:ph type="body" sz="quarter" idx="20" hasCustomPrompt="1"/>
          </p:nvPr>
        </p:nvSpPr>
        <p:spPr>
          <a:xfrm>
            <a:off x="5343525" y="3101730"/>
            <a:ext cx="1412144" cy="321408"/>
          </a:xfrm>
        </p:spPr>
        <p:txBody>
          <a:bodyPr tIns="91440"/>
          <a:lstStyle>
            <a:lvl1pPr marL="0" indent="0">
              <a:buNone/>
              <a:defRPr sz="1600" b="0" u="none"/>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24" name="Picture Placeholder 360">
            <a:extLst>
              <a:ext uri="{FF2B5EF4-FFF2-40B4-BE49-F238E27FC236}">
                <a16:creationId xmlns:a16="http://schemas.microsoft.com/office/drawing/2014/main" id="{8A47F1D3-73AD-F467-48EE-D2074775291F}"/>
              </a:ext>
            </a:extLst>
          </p:cNvPr>
          <p:cNvSpPr>
            <a:spLocks noGrp="1"/>
          </p:cNvSpPr>
          <p:nvPr>
            <p:ph type="pic" sz="quarter" idx="21"/>
          </p:nvPr>
        </p:nvSpPr>
        <p:spPr>
          <a:xfrm>
            <a:off x="7020291" y="1676401"/>
            <a:ext cx="1411061" cy="1408177"/>
          </a:xfrm>
          <a:solidFill>
            <a:schemeClr val="bg2"/>
          </a:solidFill>
        </p:spPr>
        <p:txBody>
          <a:bodyPr/>
          <a:lstStyle/>
          <a:p>
            <a:r>
              <a:rPr lang="en-US"/>
              <a:t>Click icon to add picture</a:t>
            </a:r>
            <a:endParaRPr lang="en-US" dirty="0"/>
          </a:p>
        </p:txBody>
      </p:sp>
      <p:sp>
        <p:nvSpPr>
          <p:cNvPr id="26" name="Text Placeholder 4">
            <a:extLst>
              <a:ext uri="{FF2B5EF4-FFF2-40B4-BE49-F238E27FC236}">
                <a16:creationId xmlns:a16="http://schemas.microsoft.com/office/drawing/2014/main" id="{B4A73141-DACC-B694-EAA5-D499AAA41AA2}"/>
              </a:ext>
            </a:extLst>
          </p:cNvPr>
          <p:cNvSpPr>
            <a:spLocks noGrp="1"/>
          </p:cNvSpPr>
          <p:nvPr>
            <p:ph type="body" sz="quarter" idx="22" hasCustomPrompt="1"/>
          </p:nvPr>
        </p:nvSpPr>
        <p:spPr>
          <a:xfrm>
            <a:off x="7019925" y="3101730"/>
            <a:ext cx="1412144" cy="321408"/>
          </a:xfrm>
        </p:spPr>
        <p:txBody>
          <a:bodyPr tIns="91440"/>
          <a:lstStyle>
            <a:lvl1pPr marL="0" indent="0">
              <a:buNone/>
              <a:defRPr sz="1600" b="0" u="none"/>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27" name="Picture Placeholder 360">
            <a:extLst>
              <a:ext uri="{FF2B5EF4-FFF2-40B4-BE49-F238E27FC236}">
                <a16:creationId xmlns:a16="http://schemas.microsoft.com/office/drawing/2014/main" id="{7EDA5855-F73F-935A-1566-720D38EC07DF}"/>
              </a:ext>
            </a:extLst>
          </p:cNvPr>
          <p:cNvSpPr>
            <a:spLocks noGrp="1"/>
          </p:cNvSpPr>
          <p:nvPr>
            <p:ph type="pic" sz="quarter" idx="23"/>
          </p:nvPr>
        </p:nvSpPr>
        <p:spPr>
          <a:xfrm>
            <a:off x="8696325" y="1676401"/>
            <a:ext cx="1411061" cy="1408177"/>
          </a:xfrm>
          <a:solidFill>
            <a:schemeClr val="bg2"/>
          </a:solidFill>
        </p:spPr>
        <p:txBody>
          <a:bodyPr/>
          <a:lstStyle/>
          <a:p>
            <a:r>
              <a:rPr lang="en-US"/>
              <a:t>Click icon to add picture</a:t>
            </a:r>
            <a:endParaRPr lang="en-US" dirty="0"/>
          </a:p>
        </p:txBody>
      </p:sp>
      <p:sp>
        <p:nvSpPr>
          <p:cNvPr id="28" name="Text Placeholder 4">
            <a:extLst>
              <a:ext uri="{FF2B5EF4-FFF2-40B4-BE49-F238E27FC236}">
                <a16:creationId xmlns:a16="http://schemas.microsoft.com/office/drawing/2014/main" id="{CA7A6897-50BB-69EA-CE0D-8428224909F6}"/>
              </a:ext>
            </a:extLst>
          </p:cNvPr>
          <p:cNvSpPr>
            <a:spLocks noGrp="1"/>
          </p:cNvSpPr>
          <p:nvPr>
            <p:ph type="body" sz="quarter" idx="24" hasCustomPrompt="1"/>
          </p:nvPr>
        </p:nvSpPr>
        <p:spPr>
          <a:xfrm>
            <a:off x="8695959" y="3101730"/>
            <a:ext cx="1412144" cy="321408"/>
          </a:xfrm>
        </p:spPr>
        <p:txBody>
          <a:bodyPr tIns="91440"/>
          <a:lstStyle>
            <a:lvl1pPr marL="0" indent="0">
              <a:buNone/>
              <a:defRPr sz="1600" b="0" u="none"/>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29" name="Picture Placeholder 360">
            <a:extLst>
              <a:ext uri="{FF2B5EF4-FFF2-40B4-BE49-F238E27FC236}">
                <a16:creationId xmlns:a16="http://schemas.microsoft.com/office/drawing/2014/main" id="{D09EF4CE-B526-1CEA-9EDD-34A61A70EE7C}"/>
              </a:ext>
            </a:extLst>
          </p:cNvPr>
          <p:cNvSpPr>
            <a:spLocks noGrp="1"/>
          </p:cNvSpPr>
          <p:nvPr>
            <p:ph type="pic" sz="quarter" idx="25"/>
          </p:nvPr>
        </p:nvSpPr>
        <p:spPr>
          <a:xfrm>
            <a:off x="10371993" y="1676401"/>
            <a:ext cx="1411061" cy="1408177"/>
          </a:xfrm>
          <a:solidFill>
            <a:schemeClr val="bg2"/>
          </a:solidFill>
        </p:spPr>
        <p:txBody>
          <a:bodyPr/>
          <a:lstStyle/>
          <a:p>
            <a:r>
              <a:rPr lang="en-US"/>
              <a:t>Click icon to add picture</a:t>
            </a:r>
            <a:endParaRPr lang="en-US" dirty="0"/>
          </a:p>
        </p:txBody>
      </p:sp>
      <p:sp>
        <p:nvSpPr>
          <p:cNvPr id="30" name="Text Placeholder 4">
            <a:extLst>
              <a:ext uri="{FF2B5EF4-FFF2-40B4-BE49-F238E27FC236}">
                <a16:creationId xmlns:a16="http://schemas.microsoft.com/office/drawing/2014/main" id="{993FC27B-1624-B783-DF96-5521C31FB6AD}"/>
              </a:ext>
            </a:extLst>
          </p:cNvPr>
          <p:cNvSpPr>
            <a:spLocks noGrp="1"/>
          </p:cNvSpPr>
          <p:nvPr>
            <p:ph type="body" sz="quarter" idx="26" hasCustomPrompt="1"/>
          </p:nvPr>
        </p:nvSpPr>
        <p:spPr>
          <a:xfrm>
            <a:off x="10371627" y="3101730"/>
            <a:ext cx="1412144" cy="321408"/>
          </a:xfrm>
        </p:spPr>
        <p:txBody>
          <a:bodyPr tIns="91440"/>
          <a:lstStyle>
            <a:lvl1pPr marL="0" indent="0">
              <a:buNone/>
              <a:defRPr sz="1600" b="0" u="none"/>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31" name="Picture Placeholder 360">
            <a:extLst>
              <a:ext uri="{FF2B5EF4-FFF2-40B4-BE49-F238E27FC236}">
                <a16:creationId xmlns:a16="http://schemas.microsoft.com/office/drawing/2014/main" id="{5A8BA158-C0D0-7A81-D0D2-8428A63A3D75}"/>
              </a:ext>
            </a:extLst>
          </p:cNvPr>
          <p:cNvSpPr>
            <a:spLocks noGrp="1"/>
          </p:cNvSpPr>
          <p:nvPr>
            <p:ph type="pic" sz="quarter" idx="27"/>
          </p:nvPr>
        </p:nvSpPr>
        <p:spPr>
          <a:xfrm>
            <a:off x="317151" y="3962401"/>
            <a:ext cx="1411061" cy="1408177"/>
          </a:xfrm>
          <a:solidFill>
            <a:schemeClr val="bg2"/>
          </a:solidFill>
        </p:spPr>
        <p:txBody>
          <a:bodyPr/>
          <a:lstStyle/>
          <a:p>
            <a:r>
              <a:rPr lang="en-US"/>
              <a:t>Click icon to add picture</a:t>
            </a:r>
            <a:endParaRPr lang="en-US" dirty="0"/>
          </a:p>
        </p:txBody>
      </p:sp>
      <p:sp>
        <p:nvSpPr>
          <p:cNvPr id="32" name="Text Placeholder 4">
            <a:extLst>
              <a:ext uri="{FF2B5EF4-FFF2-40B4-BE49-F238E27FC236}">
                <a16:creationId xmlns:a16="http://schemas.microsoft.com/office/drawing/2014/main" id="{39D4BA50-34B9-66B8-EAF5-82AF534969D1}"/>
              </a:ext>
            </a:extLst>
          </p:cNvPr>
          <p:cNvSpPr>
            <a:spLocks noGrp="1"/>
          </p:cNvSpPr>
          <p:nvPr>
            <p:ph type="body" sz="quarter" idx="28" hasCustomPrompt="1"/>
          </p:nvPr>
        </p:nvSpPr>
        <p:spPr>
          <a:xfrm>
            <a:off x="316785" y="5387730"/>
            <a:ext cx="1412144" cy="321408"/>
          </a:xfrm>
        </p:spPr>
        <p:txBody>
          <a:bodyPr tIns="91440"/>
          <a:lstStyle>
            <a:lvl1pPr marL="0" indent="0">
              <a:buNone/>
              <a:defRPr sz="1600" b="0" u="none"/>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33" name="Picture Placeholder 360">
            <a:extLst>
              <a:ext uri="{FF2B5EF4-FFF2-40B4-BE49-F238E27FC236}">
                <a16:creationId xmlns:a16="http://schemas.microsoft.com/office/drawing/2014/main" id="{9764F327-567A-B4BD-324B-5E6E4A38AE8A}"/>
              </a:ext>
            </a:extLst>
          </p:cNvPr>
          <p:cNvSpPr>
            <a:spLocks noGrp="1"/>
          </p:cNvSpPr>
          <p:nvPr>
            <p:ph type="pic" sz="quarter" idx="29"/>
          </p:nvPr>
        </p:nvSpPr>
        <p:spPr>
          <a:xfrm>
            <a:off x="1993551" y="3962401"/>
            <a:ext cx="1411061" cy="1408177"/>
          </a:xfrm>
          <a:solidFill>
            <a:schemeClr val="bg2"/>
          </a:solidFill>
        </p:spPr>
        <p:txBody>
          <a:bodyPr/>
          <a:lstStyle/>
          <a:p>
            <a:r>
              <a:rPr lang="en-US"/>
              <a:t>Click icon to add picture</a:t>
            </a:r>
            <a:endParaRPr lang="en-US" dirty="0"/>
          </a:p>
        </p:txBody>
      </p:sp>
      <p:sp>
        <p:nvSpPr>
          <p:cNvPr id="34" name="Text Placeholder 4">
            <a:extLst>
              <a:ext uri="{FF2B5EF4-FFF2-40B4-BE49-F238E27FC236}">
                <a16:creationId xmlns:a16="http://schemas.microsoft.com/office/drawing/2014/main" id="{81407771-83D8-01C3-0563-CE45ADD67E2A}"/>
              </a:ext>
            </a:extLst>
          </p:cNvPr>
          <p:cNvSpPr>
            <a:spLocks noGrp="1"/>
          </p:cNvSpPr>
          <p:nvPr>
            <p:ph type="body" sz="quarter" idx="30" hasCustomPrompt="1"/>
          </p:nvPr>
        </p:nvSpPr>
        <p:spPr>
          <a:xfrm>
            <a:off x="1993185" y="5387730"/>
            <a:ext cx="1412144" cy="321408"/>
          </a:xfrm>
        </p:spPr>
        <p:txBody>
          <a:bodyPr tIns="91440"/>
          <a:lstStyle>
            <a:lvl1pPr marL="0" indent="0">
              <a:buNone/>
              <a:defRPr sz="1600" b="0" u="none"/>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35" name="Picture Placeholder 360">
            <a:extLst>
              <a:ext uri="{FF2B5EF4-FFF2-40B4-BE49-F238E27FC236}">
                <a16:creationId xmlns:a16="http://schemas.microsoft.com/office/drawing/2014/main" id="{053F6908-A1A4-51D5-C068-74AE8BBE8575}"/>
              </a:ext>
            </a:extLst>
          </p:cNvPr>
          <p:cNvSpPr>
            <a:spLocks noGrp="1"/>
          </p:cNvSpPr>
          <p:nvPr>
            <p:ph type="pic" sz="quarter" idx="31"/>
          </p:nvPr>
        </p:nvSpPr>
        <p:spPr>
          <a:xfrm>
            <a:off x="3669951" y="3962401"/>
            <a:ext cx="1411061" cy="1408177"/>
          </a:xfrm>
          <a:solidFill>
            <a:schemeClr val="bg2"/>
          </a:solidFill>
        </p:spPr>
        <p:txBody>
          <a:bodyPr/>
          <a:lstStyle/>
          <a:p>
            <a:r>
              <a:rPr lang="en-US"/>
              <a:t>Click icon to add picture</a:t>
            </a:r>
            <a:endParaRPr lang="en-US" dirty="0"/>
          </a:p>
        </p:txBody>
      </p:sp>
      <p:sp>
        <p:nvSpPr>
          <p:cNvPr id="36" name="Text Placeholder 4">
            <a:extLst>
              <a:ext uri="{FF2B5EF4-FFF2-40B4-BE49-F238E27FC236}">
                <a16:creationId xmlns:a16="http://schemas.microsoft.com/office/drawing/2014/main" id="{0159B219-D993-9F5C-A25E-271704131301}"/>
              </a:ext>
            </a:extLst>
          </p:cNvPr>
          <p:cNvSpPr>
            <a:spLocks noGrp="1"/>
          </p:cNvSpPr>
          <p:nvPr>
            <p:ph type="body" sz="quarter" idx="32" hasCustomPrompt="1"/>
          </p:nvPr>
        </p:nvSpPr>
        <p:spPr>
          <a:xfrm>
            <a:off x="3669585" y="5387730"/>
            <a:ext cx="1412144" cy="321408"/>
          </a:xfrm>
        </p:spPr>
        <p:txBody>
          <a:bodyPr tIns="91440"/>
          <a:lstStyle>
            <a:lvl1pPr marL="0" indent="0">
              <a:buNone/>
              <a:defRPr sz="1600" b="0" u="none"/>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37" name="Picture Placeholder 360">
            <a:extLst>
              <a:ext uri="{FF2B5EF4-FFF2-40B4-BE49-F238E27FC236}">
                <a16:creationId xmlns:a16="http://schemas.microsoft.com/office/drawing/2014/main" id="{3B1CFCF1-1BBA-A77B-07C5-CE89C6D37D8E}"/>
              </a:ext>
            </a:extLst>
          </p:cNvPr>
          <p:cNvSpPr>
            <a:spLocks noGrp="1"/>
          </p:cNvSpPr>
          <p:nvPr>
            <p:ph type="pic" sz="quarter" idx="33"/>
          </p:nvPr>
        </p:nvSpPr>
        <p:spPr>
          <a:xfrm>
            <a:off x="5346351" y="3962401"/>
            <a:ext cx="1411061" cy="1408177"/>
          </a:xfrm>
          <a:solidFill>
            <a:schemeClr val="bg2"/>
          </a:solidFill>
        </p:spPr>
        <p:txBody>
          <a:bodyPr/>
          <a:lstStyle/>
          <a:p>
            <a:r>
              <a:rPr lang="en-US"/>
              <a:t>Click icon to add picture</a:t>
            </a:r>
            <a:endParaRPr lang="en-US" dirty="0"/>
          </a:p>
        </p:txBody>
      </p:sp>
      <p:sp>
        <p:nvSpPr>
          <p:cNvPr id="38" name="Text Placeholder 4">
            <a:extLst>
              <a:ext uri="{FF2B5EF4-FFF2-40B4-BE49-F238E27FC236}">
                <a16:creationId xmlns:a16="http://schemas.microsoft.com/office/drawing/2014/main" id="{924D5DB3-FDA3-34E1-683B-AF880C6B5647}"/>
              </a:ext>
            </a:extLst>
          </p:cNvPr>
          <p:cNvSpPr>
            <a:spLocks noGrp="1"/>
          </p:cNvSpPr>
          <p:nvPr>
            <p:ph type="body" sz="quarter" idx="34" hasCustomPrompt="1"/>
          </p:nvPr>
        </p:nvSpPr>
        <p:spPr>
          <a:xfrm>
            <a:off x="5345985" y="5387730"/>
            <a:ext cx="1412144" cy="321408"/>
          </a:xfrm>
        </p:spPr>
        <p:txBody>
          <a:bodyPr tIns="91440"/>
          <a:lstStyle>
            <a:lvl1pPr marL="0" indent="0">
              <a:buNone/>
              <a:defRPr sz="1600" b="0" u="none"/>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39" name="Picture Placeholder 360">
            <a:extLst>
              <a:ext uri="{FF2B5EF4-FFF2-40B4-BE49-F238E27FC236}">
                <a16:creationId xmlns:a16="http://schemas.microsoft.com/office/drawing/2014/main" id="{CD18FDA3-0BAD-70CF-4A1C-E0AC365F43EC}"/>
              </a:ext>
            </a:extLst>
          </p:cNvPr>
          <p:cNvSpPr>
            <a:spLocks noGrp="1"/>
          </p:cNvSpPr>
          <p:nvPr>
            <p:ph type="pic" sz="quarter" idx="35"/>
          </p:nvPr>
        </p:nvSpPr>
        <p:spPr>
          <a:xfrm>
            <a:off x="7022751" y="3962401"/>
            <a:ext cx="1411061" cy="1408177"/>
          </a:xfrm>
          <a:solidFill>
            <a:schemeClr val="bg2"/>
          </a:solidFill>
        </p:spPr>
        <p:txBody>
          <a:bodyPr/>
          <a:lstStyle/>
          <a:p>
            <a:r>
              <a:rPr lang="en-US"/>
              <a:t>Click icon to add picture</a:t>
            </a:r>
            <a:endParaRPr lang="en-US" dirty="0"/>
          </a:p>
        </p:txBody>
      </p:sp>
      <p:sp>
        <p:nvSpPr>
          <p:cNvPr id="40" name="Text Placeholder 4">
            <a:extLst>
              <a:ext uri="{FF2B5EF4-FFF2-40B4-BE49-F238E27FC236}">
                <a16:creationId xmlns:a16="http://schemas.microsoft.com/office/drawing/2014/main" id="{BC7D472D-B446-D4C9-7FEA-8337576DA47E}"/>
              </a:ext>
            </a:extLst>
          </p:cNvPr>
          <p:cNvSpPr>
            <a:spLocks noGrp="1"/>
          </p:cNvSpPr>
          <p:nvPr>
            <p:ph type="body" sz="quarter" idx="36" hasCustomPrompt="1"/>
          </p:nvPr>
        </p:nvSpPr>
        <p:spPr>
          <a:xfrm>
            <a:off x="7022385" y="5387730"/>
            <a:ext cx="1412144" cy="321408"/>
          </a:xfrm>
        </p:spPr>
        <p:txBody>
          <a:bodyPr tIns="91440"/>
          <a:lstStyle>
            <a:lvl1pPr marL="0" indent="0">
              <a:buNone/>
              <a:defRPr sz="1600" b="0" u="none"/>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41" name="Picture Placeholder 360">
            <a:extLst>
              <a:ext uri="{FF2B5EF4-FFF2-40B4-BE49-F238E27FC236}">
                <a16:creationId xmlns:a16="http://schemas.microsoft.com/office/drawing/2014/main" id="{00CD14FC-B345-724A-1702-9ECB7309E7BA}"/>
              </a:ext>
            </a:extLst>
          </p:cNvPr>
          <p:cNvSpPr>
            <a:spLocks noGrp="1"/>
          </p:cNvSpPr>
          <p:nvPr>
            <p:ph type="pic" sz="quarter" idx="37"/>
          </p:nvPr>
        </p:nvSpPr>
        <p:spPr>
          <a:xfrm>
            <a:off x="8698785" y="3962401"/>
            <a:ext cx="1411061" cy="1408177"/>
          </a:xfrm>
          <a:solidFill>
            <a:schemeClr val="bg2"/>
          </a:solidFill>
        </p:spPr>
        <p:txBody>
          <a:bodyPr/>
          <a:lstStyle/>
          <a:p>
            <a:r>
              <a:rPr lang="en-US"/>
              <a:t>Click icon to add picture</a:t>
            </a:r>
            <a:endParaRPr lang="en-US" dirty="0"/>
          </a:p>
        </p:txBody>
      </p:sp>
      <p:sp>
        <p:nvSpPr>
          <p:cNvPr id="42" name="Text Placeholder 4">
            <a:extLst>
              <a:ext uri="{FF2B5EF4-FFF2-40B4-BE49-F238E27FC236}">
                <a16:creationId xmlns:a16="http://schemas.microsoft.com/office/drawing/2014/main" id="{A39A6918-941C-CFDA-46B7-7B3F5821B260}"/>
              </a:ext>
            </a:extLst>
          </p:cNvPr>
          <p:cNvSpPr>
            <a:spLocks noGrp="1"/>
          </p:cNvSpPr>
          <p:nvPr>
            <p:ph type="body" sz="quarter" idx="38" hasCustomPrompt="1"/>
          </p:nvPr>
        </p:nvSpPr>
        <p:spPr>
          <a:xfrm>
            <a:off x="8698419" y="5387730"/>
            <a:ext cx="1412144" cy="321408"/>
          </a:xfrm>
        </p:spPr>
        <p:txBody>
          <a:bodyPr tIns="91440"/>
          <a:lstStyle>
            <a:lvl1pPr marL="0" indent="0">
              <a:buNone/>
              <a:defRPr sz="1600" b="0" u="none"/>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43" name="Picture Placeholder 360">
            <a:extLst>
              <a:ext uri="{FF2B5EF4-FFF2-40B4-BE49-F238E27FC236}">
                <a16:creationId xmlns:a16="http://schemas.microsoft.com/office/drawing/2014/main" id="{13F06704-FC82-77D6-CD12-259FDE55A8D4}"/>
              </a:ext>
            </a:extLst>
          </p:cNvPr>
          <p:cNvSpPr>
            <a:spLocks noGrp="1"/>
          </p:cNvSpPr>
          <p:nvPr>
            <p:ph type="pic" sz="quarter" idx="39"/>
          </p:nvPr>
        </p:nvSpPr>
        <p:spPr>
          <a:xfrm>
            <a:off x="10374453" y="3962401"/>
            <a:ext cx="1411061" cy="1408177"/>
          </a:xfrm>
          <a:solidFill>
            <a:schemeClr val="bg2"/>
          </a:solidFill>
        </p:spPr>
        <p:txBody>
          <a:bodyPr/>
          <a:lstStyle/>
          <a:p>
            <a:r>
              <a:rPr lang="en-US"/>
              <a:t>Click icon to add picture</a:t>
            </a:r>
            <a:endParaRPr lang="en-US" dirty="0"/>
          </a:p>
        </p:txBody>
      </p:sp>
      <p:sp>
        <p:nvSpPr>
          <p:cNvPr id="44" name="Text Placeholder 4">
            <a:extLst>
              <a:ext uri="{FF2B5EF4-FFF2-40B4-BE49-F238E27FC236}">
                <a16:creationId xmlns:a16="http://schemas.microsoft.com/office/drawing/2014/main" id="{DAE33098-4EF0-1E1A-7F23-76F0D50AACBE}"/>
              </a:ext>
            </a:extLst>
          </p:cNvPr>
          <p:cNvSpPr>
            <a:spLocks noGrp="1"/>
          </p:cNvSpPr>
          <p:nvPr>
            <p:ph type="body" sz="quarter" idx="40" hasCustomPrompt="1"/>
          </p:nvPr>
        </p:nvSpPr>
        <p:spPr>
          <a:xfrm>
            <a:off x="10374087" y="5387730"/>
            <a:ext cx="1412144" cy="321408"/>
          </a:xfrm>
        </p:spPr>
        <p:txBody>
          <a:bodyPr tIns="91440"/>
          <a:lstStyle>
            <a:lvl1pPr marL="0" indent="0">
              <a:buNone/>
              <a:defRPr sz="1600" b="0" u="none"/>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Tree>
    <p:extLst>
      <p:ext uri="{BB962C8B-B14F-4D97-AF65-F5344CB8AC3E}">
        <p14:creationId xmlns:p14="http://schemas.microsoft.com/office/powerpoint/2010/main" val="3864884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clusion | Aeria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DA0192-253A-9416-8E30-B9B66EED54F7}"/>
              </a:ext>
            </a:extLst>
          </p:cNvPr>
          <p:cNvPicPr>
            <a:picLocks noChangeAspect="1"/>
          </p:cNvPicPr>
          <p:nvPr userDrawn="1"/>
        </p:nvPicPr>
        <p:blipFill>
          <a:blip r:embed="rId2"/>
          <a:srcRect/>
          <a:stretch/>
        </p:blipFill>
        <p:spPr>
          <a:xfrm>
            <a:off x="827" y="466"/>
            <a:ext cx="12192000" cy="6856136"/>
          </a:xfrm>
          <a:prstGeom prst="rect">
            <a:avLst/>
          </a:prstGeom>
        </p:spPr>
      </p:pic>
      <p:sp>
        <p:nvSpPr>
          <p:cNvPr id="2" name="Title 1">
            <a:extLst>
              <a:ext uri="{FF2B5EF4-FFF2-40B4-BE49-F238E27FC236}">
                <a16:creationId xmlns:a16="http://schemas.microsoft.com/office/drawing/2014/main" id="{627FB722-2E40-971C-7B7A-5663B28FCDB7}"/>
              </a:ext>
            </a:extLst>
          </p:cNvPr>
          <p:cNvSpPr>
            <a:spLocks noGrp="1"/>
          </p:cNvSpPr>
          <p:nvPr>
            <p:ph type="ctrTitle" hasCustomPrompt="1"/>
          </p:nvPr>
        </p:nvSpPr>
        <p:spPr>
          <a:xfrm>
            <a:off x="55388" y="2258209"/>
            <a:ext cx="12081224" cy="664797"/>
          </a:xfrm>
        </p:spPr>
        <p:txBody>
          <a:bodyPr anchor="t" anchorCtr="0">
            <a:noAutofit/>
          </a:bodyPr>
          <a:lstStyle>
            <a:lvl1pPr algn="ctr">
              <a:spcBef>
                <a:spcPts val="1200"/>
              </a:spcBef>
              <a:spcAft>
                <a:spcPts val="60"/>
              </a:spcAft>
              <a:defRPr sz="4800" b="1">
                <a:solidFill>
                  <a:schemeClr val="tx1"/>
                </a:solidFill>
              </a:defRPr>
            </a:lvl1pPr>
          </a:lstStyle>
          <a:p>
            <a:r>
              <a:rPr lang="en-US" dirty="0"/>
              <a:t>One-sentence statement</a:t>
            </a:r>
          </a:p>
        </p:txBody>
      </p:sp>
      <p:sp>
        <p:nvSpPr>
          <p:cNvPr id="3" name="Subtitle 2">
            <a:extLst>
              <a:ext uri="{FF2B5EF4-FFF2-40B4-BE49-F238E27FC236}">
                <a16:creationId xmlns:a16="http://schemas.microsoft.com/office/drawing/2014/main" id="{34CCE055-46B1-6279-21B5-27B8352AB9EC}"/>
              </a:ext>
            </a:extLst>
          </p:cNvPr>
          <p:cNvSpPr>
            <a:spLocks noGrp="1"/>
          </p:cNvSpPr>
          <p:nvPr>
            <p:ph type="subTitle" idx="1" hasCustomPrompt="1"/>
          </p:nvPr>
        </p:nvSpPr>
        <p:spPr>
          <a:xfrm>
            <a:off x="64437" y="2922742"/>
            <a:ext cx="12063127" cy="397032"/>
          </a:xfrm>
        </p:spPr>
        <p:txBody>
          <a:bodyPr tIns="91440" anchor="t" anchorCtr="0">
            <a:noAutofit/>
          </a:bodyPr>
          <a:lstStyle>
            <a:lvl1pPr marL="0" indent="0" algn="ctr">
              <a:spcBef>
                <a:spcPts val="1200"/>
              </a:spcBef>
              <a:spcAft>
                <a:spcPts val="60"/>
              </a:spcAft>
              <a:buNone/>
              <a:defRPr sz="2200" b="1" spc="3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PLACE CONTENT HERE</a:t>
            </a:r>
          </a:p>
        </p:txBody>
      </p:sp>
      <p:sp>
        <p:nvSpPr>
          <p:cNvPr id="8" name="Rectangle 7">
            <a:extLst>
              <a:ext uri="{FF2B5EF4-FFF2-40B4-BE49-F238E27FC236}">
                <a16:creationId xmlns:a16="http://schemas.microsoft.com/office/drawing/2014/main" id="{C565AA18-2C89-EB56-1919-13EF35EFFBC8}"/>
              </a:ext>
            </a:extLst>
          </p:cNvPr>
          <p:cNvSpPr/>
          <p:nvPr userDrawn="1"/>
        </p:nvSpPr>
        <p:spPr>
          <a:xfrm>
            <a:off x="5668818" y="3468601"/>
            <a:ext cx="854364" cy="719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956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clusion | Hexagon">
    <p:spTree>
      <p:nvGrpSpPr>
        <p:cNvPr id="1" name=""/>
        <p:cNvGrpSpPr/>
        <p:nvPr/>
      </p:nvGrpSpPr>
      <p:grpSpPr>
        <a:xfrm>
          <a:off x="0" y="0"/>
          <a:ext cx="0" cy="0"/>
          <a:chOff x="0" y="0"/>
          <a:chExt cx="0" cy="0"/>
        </a:xfrm>
      </p:grpSpPr>
      <p:pic>
        <p:nvPicPr>
          <p:cNvPr id="286" name="Graphic 285">
            <a:extLst>
              <a:ext uri="{FF2B5EF4-FFF2-40B4-BE49-F238E27FC236}">
                <a16:creationId xmlns:a16="http://schemas.microsoft.com/office/drawing/2014/main" id="{4013C738-DD97-6098-5C6E-69C6DA8745C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71230B-9536-B5A5-160D-DBECD2D263EE}"/>
              </a:ext>
            </a:extLst>
          </p:cNvPr>
          <p:cNvSpPr>
            <a:spLocks noGrp="1"/>
          </p:cNvSpPr>
          <p:nvPr>
            <p:ph type="title" hasCustomPrompt="1"/>
          </p:nvPr>
        </p:nvSpPr>
        <p:spPr>
          <a:xfrm>
            <a:off x="573157" y="2624569"/>
            <a:ext cx="11045686" cy="498598"/>
          </a:xfrm>
        </p:spPr>
        <p:txBody>
          <a:bodyPr anchor="t" anchorCtr="0">
            <a:noAutofit/>
          </a:bodyPr>
          <a:lstStyle>
            <a:lvl1pPr algn="ctr">
              <a:defRPr sz="3600">
                <a:solidFill>
                  <a:schemeClr val="bg1"/>
                </a:solidFill>
              </a:defRPr>
            </a:lvl1pPr>
          </a:lstStyle>
          <a:p>
            <a:r>
              <a:rPr lang="en-US" dirty="0"/>
              <a:t>One-sentence headline stating the main takeaway</a:t>
            </a:r>
          </a:p>
        </p:txBody>
      </p:sp>
      <p:sp>
        <p:nvSpPr>
          <p:cNvPr id="320" name="Text Placeholder 368">
            <a:extLst>
              <a:ext uri="{FF2B5EF4-FFF2-40B4-BE49-F238E27FC236}">
                <a16:creationId xmlns:a16="http://schemas.microsoft.com/office/drawing/2014/main" id="{EE706859-C661-2A5C-56D3-6BE7DBBC71DD}"/>
              </a:ext>
            </a:extLst>
          </p:cNvPr>
          <p:cNvSpPr>
            <a:spLocks noGrp="1"/>
          </p:cNvSpPr>
          <p:nvPr>
            <p:ph type="body" sz="quarter" idx="18" hasCustomPrompt="1"/>
          </p:nvPr>
        </p:nvSpPr>
        <p:spPr>
          <a:xfrm>
            <a:off x="556069" y="3774422"/>
            <a:ext cx="11062774" cy="249299"/>
          </a:xfrm>
        </p:spPr>
        <p:txBody>
          <a:bodyPr anchor="t" anchorCtr="0">
            <a:noAutofit/>
          </a:bodyPr>
          <a:lstStyle>
            <a:lvl1pPr marL="0" indent="0" algn="ctr">
              <a:spcBef>
                <a:spcPts val="1200"/>
              </a:spcBef>
              <a:spcAft>
                <a:spcPts val="60"/>
              </a:spcAft>
              <a:buNone/>
              <a:defRPr sz="1800" b="0" i="0">
                <a:solidFill>
                  <a:schemeClr val="bg1"/>
                </a:solidFill>
                <a:latin typeface="Roboto Light" panose="02000000000000000000" pitchFamily="2" charset="0"/>
                <a:ea typeface="Roboto Light" panose="02000000000000000000" pitchFamily="2"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r>
              <a:rPr lang="en-US" dirty="0"/>
              <a:t>Place content here</a:t>
            </a:r>
          </a:p>
        </p:txBody>
      </p:sp>
      <p:sp>
        <p:nvSpPr>
          <p:cNvPr id="3" name="Rectangle 2">
            <a:extLst>
              <a:ext uri="{FF2B5EF4-FFF2-40B4-BE49-F238E27FC236}">
                <a16:creationId xmlns:a16="http://schemas.microsoft.com/office/drawing/2014/main" id="{297D526D-05AB-C716-46F5-6CDC1D14E2ED}"/>
              </a:ext>
            </a:extLst>
          </p:cNvPr>
          <p:cNvSpPr/>
          <p:nvPr userDrawn="1"/>
        </p:nvSpPr>
        <p:spPr>
          <a:xfrm>
            <a:off x="5668818" y="3393042"/>
            <a:ext cx="854364" cy="7191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6" name="Rectangle 6">
            <a:extLst>
              <a:ext uri="{FF2B5EF4-FFF2-40B4-BE49-F238E27FC236}">
                <a16:creationId xmlns:a16="http://schemas.microsoft.com/office/drawing/2014/main" id="{A6C5D6D4-E7B7-6C45-59D0-554A5C06715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4" name="Graphic 3">
            <a:extLst>
              <a:ext uri="{FF2B5EF4-FFF2-40B4-BE49-F238E27FC236}">
                <a16:creationId xmlns:a16="http://schemas.microsoft.com/office/drawing/2014/main" id="{1790CAB2-9585-BA89-5C2E-B28EE49E995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4693" y="6431818"/>
            <a:ext cx="1188988" cy="285824"/>
          </a:xfrm>
          <a:prstGeom prst="rect">
            <a:avLst/>
          </a:prstGeom>
        </p:spPr>
      </p:pic>
    </p:spTree>
    <p:extLst>
      <p:ext uri="{BB962C8B-B14F-4D97-AF65-F5344CB8AC3E}">
        <p14:creationId xmlns:p14="http://schemas.microsoft.com/office/powerpoint/2010/main" val="356864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clusion | Aerial + Social">
    <p:spTree>
      <p:nvGrpSpPr>
        <p:cNvPr id="1" name=""/>
        <p:cNvGrpSpPr/>
        <p:nvPr/>
      </p:nvGrpSpPr>
      <p:grpSpPr>
        <a:xfrm>
          <a:off x="0" y="0"/>
          <a:ext cx="0" cy="0"/>
          <a:chOff x="0" y="0"/>
          <a:chExt cx="0" cy="0"/>
        </a:xfrm>
      </p:grpSpPr>
      <p:pic>
        <p:nvPicPr>
          <p:cNvPr id="6" name="Picture 5" descr="A high angle view of a city&#10;&#10;Description automatically generated">
            <a:extLst>
              <a:ext uri="{FF2B5EF4-FFF2-40B4-BE49-F238E27FC236}">
                <a16:creationId xmlns:a16="http://schemas.microsoft.com/office/drawing/2014/main" id="{23DA0192-253A-9416-8E30-B9B66EED54F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9" name="Rectangle 38">
            <a:extLst>
              <a:ext uri="{FF2B5EF4-FFF2-40B4-BE49-F238E27FC236}">
                <a16:creationId xmlns:a16="http://schemas.microsoft.com/office/drawing/2014/main" id="{1B10DD8E-E016-58F8-208C-69AD92BED39D}"/>
              </a:ext>
            </a:extLst>
          </p:cNvPr>
          <p:cNvSpPr/>
          <p:nvPr userDrawn="1"/>
        </p:nvSpPr>
        <p:spPr>
          <a:xfrm>
            <a:off x="0" y="0"/>
            <a:ext cx="12192000" cy="2575976"/>
          </a:xfrm>
          <a:prstGeom prst="rect">
            <a:avLst/>
          </a:prstGeom>
          <a:gradFill>
            <a:gsLst>
              <a:gs pos="57000">
                <a:srgbClr val="FFFFFF">
                  <a:alpha val="62000"/>
                </a:srgbClr>
              </a:gs>
              <a:gs pos="15000">
                <a:schemeClr val="bg1">
                  <a:alpha val="91598"/>
                </a:schemeClr>
              </a:gs>
              <a:gs pos="100000">
                <a:schemeClr val="bg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46">
            <a:extLst>
              <a:ext uri="{FF2B5EF4-FFF2-40B4-BE49-F238E27FC236}">
                <a16:creationId xmlns:a16="http://schemas.microsoft.com/office/drawing/2014/main" id="{0E904804-90C2-92CD-EBBE-DEE84A1EF57E}"/>
              </a:ext>
            </a:extLst>
          </p:cNvPr>
          <p:cNvGrpSpPr/>
          <p:nvPr userDrawn="1"/>
        </p:nvGrpSpPr>
        <p:grpSpPr>
          <a:xfrm>
            <a:off x="2230425" y="1950223"/>
            <a:ext cx="7731150" cy="1180116"/>
            <a:chOff x="2419238" y="1689595"/>
            <a:chExt cx="7333183" cy="1119369"/>
          </a:xfrm>
        </p:grpSpPr>
        <p:sp>
          <p:nvSpPr>
            <p:cNvPr id="120" name="Freeform 119">
              <a:extLst>
                <a:ext uri="{FF2B5EF4-FFF2-40B4-BE49-F238E27FC236}">
                  <a16:creationId xmlns:a16="http://schemas.microsoft.com/office/drawing/2014/main" id="{B35B19EB-28CC-5046-67D8-0AC0F092D8F9}"/>
                </a:ext>
              </a:extLst>
            </p:cNvPr>
            <p:cNvSpPr/>
            <p:nvPr userDrawn="1"/>
          </p:nvSpPr>
          <p:spPr>
            <a:xfrm>
              <a:off x="6151118" y="1690962"/>
              <a:ext cx="1113318" cy="1113317"/>
            </a:xfrm>
            <a:custGeom>
              <a:avLst/>
              <a:gdLst>
                <a:gd name="connsiteX0" fmla="*/ 0 w 543306"/>
                <a:gd name="connsiteY0" fmla="*/ 0 h 543305"/>
                <a:gd name="connsiteX1" fmla="*/ 543306 w 543306"/>
                <a:gd name="connsiteY1" fmla="*/ 0 h 543305"/>
                <a:gd name="connsiteX2" fmla="*/ 543306 w 543306"/>
                <a:gd name="connsiteY2" fmla="*/ 543306 h 543305"/>
                <a:gd name="connsiteX3" fmla="*/ 0 w 543306"/>
                <a:gd name="connsiteY3" fmla="*/ 543306 h 543305"/>
              </a:gdLst>
              <a:ahLst/>
              <a:cxnLst>
                <a:cxn ang="0">
                  <a:pos x="connsiteX0" y="connsiteY0"/>
                </a:cxn>
                <a:cxn ang="0">
                  <a:pos x="connsiteX1" y="connsiteY1"/>
                </a:cxn>
                <a:cxn ang="0">
                  <a:pos x="connsiteX2" y="connsiteY2"/>
                </a:cxn>
                <a:cxn ang="0">
                  <a:pos x="connsiteX3" y="connsiteY3"/>
                </a:cxn>
              </a:cxnLst>
              <a:rect l="l" t="t" r="r" b="b"/>
              <a:pathLst>
                <a:path w="543306" h="543305">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9F8B7F74-14E3-0359-48F7-8887F481B3F3}"/>
                </a:ext>
              </a:extLst>
            </p:cNvPr>
            <p:cNvSpPr/>
            <p:nvPr userDrawn="1"/>
          </p:nvSpPr>
          <p:spPr>
            <a:xfrm>
              <a:off x="6531907" y="1870334"/>
              <a:ext cx="352119" cy="754014"/>
            </a:xfrm>
            <a:custGeom>
              <a:avLst/>
              <a:gdLst>
                <a:gd name="connsiteX0" fmla="*/ 136975 w 171836"/>
                <a:gd name="connsiteY0" fmla="*/ 62674 h 367963"/>
                <a:gd name="connsiteX1" fmla="*/ 167646 w 171836"/>
                <a:gd name="connsiteY1" fmla="*/ 62674 h 367963"/>
                <a:gd name="connsiteX2" fmla="*/ 171837 w 171836"/>
                <a:gd name="connsiteY2" fmla="*/ 58483 h 367963"/>
                <a:gd name="connsiteX3" fmla="*/ 171837 w 171836"/>
                <a:gd name="connsiteY3" fmla="*/ 3905 h 367963"/>
                <a:gd name="connsiteX4" fmla="*/ 168027 w 171836"/>
                <a:gd name="connsiteY4" fmla="*/ 0 h 367963"/>
                <a:gd name="connsiteX5" fmla="*/ 104305 w 171836"/>
                <a:gd name="connsiteY5" fmla="*/ 667 h 367963"/>
                <a:gd name="connsiteX6" fmla="*/ 53156 w 171836"/>
                <a:gd name="connsiteY6" fmla="*/ 26670 h 367963"/>
                <a:gd name="connsiteX7" fmla="*/ 38392 w 171836"/>
                <a:gd name="connsiteY7" fmla="*/ 72580 h 367963"/>
                <a:gd name="connsiteX8" fmla="*/ 38392 w 171836"/>
                <a:gd name="connsiteY8" fmla="*/ 113633 h 367963"/>
                <a:gd name="connsiteX9" fmla="*/ 32105 w 171836"/>
                <a:gd name="connsiteY9" fmla="*/ 120205 h 367963"/>
                <a:gd name="connsiteX10" fmla="*/ 4483 w 171836"/>
                <a:gd name="connsiteY10" fmla="*/ 120015 h 367963"/>
                <a:gd name="connsiteX11" fmla="*/ 6 w 171836"/>
                <a:gd name="connsiteY11" fmla="*/ 124492 h 367963"/>
                <a:gd name="connsiteX12" fmla="*/ 6 w 171836"/>
                <a:gd name="connsiteY12" fmla="*/ 178403 h 367963"/>
                <a:gd name="connsiteX13" fmla="*/ 4959 w 171836"/>
                <a:gd name="connsiteY13" fmla="*/ 183166 h 367963"/>
                <a:gd name="connsiteX14" fmla="*/ 31915 w 171836"/>
                <a:gd name="connsiteY14" fmla="*/ 182975 h 367963"/>
                <a:gd name="connsiteX15" fmla="*/ 38106 w 171836"/>
                <a:gd name="connsiteY15" fmla="*/ 189167 h 367963"/>
                <a:gd name="connsiteX16" fmla="*/ 38011 w 171836"/>
                <a:gd name="connsiteY16" fmla="*/ 275558 h 367963"/>
                <a:gd name="connsiteX17" fmla="*/ 37915 w 171836"/>
                <a:gd name="connsiteY17" fmla="*/ 360807 h 367963"/>
                <a:gd name="connsiteX18" fmla="*/ 44773 w 171836"/>
                <a:gd name="connsiteY18" fmla="*/ 367951 h 367963"/>
                <a:gd name="connsiteX19" fmla="*/ 107924 w 171836"/>
                <a:gd name="connsiteY19" fmla="*/ 367951 h 367963"/>
                <a:gd name="connsiteX20" fmla="*/ 115354 w 171836"/>
                <a:gd name="connsiteY20" fmla="*/ 360617 h 367963"/>
                <a:gd name="connsiteX21" fmla="*/ 115258 w 171836"/>
                <a:gd name="connsiteY21" fmla="*/ 191452 h 367963"/>
                <a:gd name="connsiteX22" fmla="*/ 123164 w 171836"/>
                <a:gd name="connsiteY22" fmla="*/ 183737 h 367963"/>
                <a:gd name="connsiteX23" fmla="*/ 159931 w 171836"/>
                <a:gd name="connsiteY23" fmla="*/ 183737 h 367963"/>
                <a:gd name="connsiteX24" fmla="*/ 165836 w 171836"/>
                <a:gd name="connsiteY24" fmla="*/ 178975 h 367963"/>
                <a:gd name="connsiteX25" fmla="*/ 170980 w 171836"/>
                <a:gd name="connsiteY25" fmla="*/ 124682 h 367963"/>
                <a:gd name="connsiteX26" fmla="*/ 165455 w 171836"/>
                <a:gd name="connsiteY26" fmla="*/ 118872 h 367963"/>
                <a:gd name="connsiteX27" fmla="*/ 118878 w 171836"/>
                <a:gd name="connsiteY27" fmla="*/ 118967 h 367963"/>
                <a:gd name="connsiteX28" fmla="*/ 114115 w 171836"/>
                <a:gd name="connsiteY28" fmla="*/ 115348 h 367963"/>
                <a:gd name="connsiteX29" fmla="*/ 114592 w 171836"/>
                <a:gd name="connsiteY29" fmla="*/ 82867 h 367963"/>
                <a:gd name="connsiteX30" fmla="*/ 137166 w 171836"/>
                <a:gd name="connsiteY30" fmla="*/ 62389 h 36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1836" h="367963">
                  <a:moveTo>
                    <a:pt x="136975" y="62674"/>
                  </a:moveTo>
                  <a:cubicBezTo>
                    <a:pt x="147167" y="62674"/>
                    <a:pt x="157454" y="62579"/>
                    <a:pt x="167646" y="62674"/>
                  </a:cubicBezTo>
                  <a:cubicBezTo>
                    <a:pt x="170789" y="62674"/>
                    <a:pt x="171837" y="61722"/>
                    <a:pt x="171837" y="58483"/>
                  </a:cubicBezTo>
                  <a:cubicBezTo>
                    <a:pt x="171742" y="40291"/>
                    <a:pt x="171742" y="22098"/>
                    <a:pt x="171837" y="3905"/>
                  </a:cubicBezTo>
                  <a:cubicBezTo>
                    <a:pt x="171837" y="1048"/>
                    <a:pt x="170980" y="0"/>
                    <a:pt x="168027" y="0"/>
                  </a:cubicBezTo>
                  <a:cubicBezTo>
                    <a:pt x="146786" y="190"/>
                    <a:pt x="125546" y="-286"/>
                    <a:pt x="104305" y="667"/>
                  </a:cubicBezTo>
                  <a:cubicBezTo>
                    <a:pt x="83635" y="1619"/>
                    <a:pt x="65729" y="9430"/>
                    <a:pt x="53156" y="26670"/>
                  </a:cubicBezTo>
                  <a:cubicBezTo>
                    <a:pt x="43154" y="40291"/>
                    <a:pt x="38677" y="55817"/>
                    <a:pt x="38392" y="72580"/>
                  </a:cubicBezTo>
                  <a:cubicBezTo>
                    <a:pt x="38106" y="86296"/>
                    <a:pt x="38106" y="100013"/>
                    <a:pt x="38392" y="113633"/>
                  </a:cubicBezTo>
                  <a:cubicBezTo>
                    <a:pt x="38487" y="118586"/>
                    <a:pt x="37439" y="120491"/>
                    <a:pt x="32105" y="120205"/>
                  </a:cubicBezTo>
                  <a:cubicBezTo>
                    <a:pt x="22961" y="119729"/>
                    <a:pt x="13722" y="120205"/>
                    <a:pt x="4483" y="120015"/>
                  </a:cubicBezTo>
                  <a:cubicBezTo>
                    <a:pt x="958" y="120015"/>
                    <a:pt x="-89" y="121063"/>
                    <a:pt x="6" y="124492"/>
                  </a:cubicBezTo>
                  <a:cubicBezTo>
                    <a:pt x="197" y="142494"/>
                    <a:pt x="197" y="160496"/>
                    <a:pt x="6" y="178403"/>
                  </a:cubicBezTo>
                  <a:cubicBezTo>
                    <a:pt x="6" y="182213"/>
                    <a:pt x="1339" y="183261"/>
                    <a:pt x="4959" y="183166"/>
                  </a:cubicBezTo>
                  <a:cubicBezTo>
                    <a:pt x="13913" y="182975"/>
                    <a:pt x="22961" y="183356"/>
                    <a:pt x="31915" y="182975"/>
                  </a:cubicBezTo>
                  <a:cubicBezTo>
                    <a:pt x="36772" y="182785"/>
                    <a:pt x="38106" y="184309"/>
                    <a:pt x="38106" y="189167"/>
                  </a:cubicBezTo>
                  <a:cubicBezTo>
                    <a:pt x="37915" y="217932"/>
                    <a:pt x="38011" y="246793"/>
                    <a:pt x="38011" y="275558"/>
                  </a:cubicBezTo>
                  <a:cubicBezTo>
                    <a:pt x="38011" y="304324"/>
                    <a:pt x="38106" y="332327"/>
                    <a:pt x="37915" y="360807"/>
                  </a:cubicBezTo>
                  <a:cubicBezTo>
                    <a:pt x="37915" y="366141"/>
                    <a:pt x="38868" y="368141"/>
                    <a:pt x="44773" y="367951"/>
                  </a:cubicBezTo>
                  <a:cubicBezTo>
                    <a:pt x="65824" y="367570"/>
                    <a:pt x="86874" y="367570"/>
                    <a:pt x="107924" y="367951"/>
                  </a:cubicBezTo>
                  <a:cubicBezTo>
                    <a:pt x="113830" y="368046"/>
                    <a:pt x="115354" y="366617"/>
                    <a:pt x="115354" y="360617"/>
                  </a:cubicBezTo>
                  <a:cubicBezTo>
                    <a:pt x="115068" y="304229"/>
                    <a:pt x="115163" y="247841"/>
                    <a:pt x="115258" y="191452"/>
                  </a:cubicBezTo>
                  <a:cubicBezTo>
                    <a:pt x="115258" y="182499"/>
                    <a:pt x="114401" y="183833"/>
                    <a:pt x="123164" y="183737"/>
                  </a:cubicBezTo>
                  <a:cubicBezTo>
                    <a:pt x="135451" y="183737"/>
                    <a:pt x="147643" y="183642"/>
                    <a:pt x="159931" y="183737"/>
                  </a:cubicBezTo>
                  <a:cubicBezTo>
                    <a:pt x="163646" y="183737"/>
                    <a:pt x="165455" y="182975"/>
                    <a:pt x="165836" y="178975"/>
                  </a:cubicBezTo>
                  <a:cubicBezTo>
                    <a:pt x="167360" y="160877"/>
                    <a:pt x="169075" y="142780"/>
                    <a:pt x="170980" y="124682"/>
                  </a:cubicBezTo>
                  <a:cubicBezTo>
                    <a:pt x="171456" y="119920"/>
                    <a:pt x="170027" y="118872"/>
                    <a:pt x="165455" y="118872"/>
                  </a:cubicBezTo>
                  <a:cubicBezTo>
                    <a:pt x="149930" y="119158"/>
                    <a:pt x="134404" y="118872"/>
                    <a:pt x="118878" y="118967"/>
                  </a:cubicBezTo>
                  <a:cubicBezTo>
                    <a:pt x="116306" y="118967"/>
                    <a:pt x="114020" y="119253"/>
                    <a:pt x="114115" y="115348"/>
                  </a:cubicBezTo>
                  <a:cubicBezTo>
                    <a:pt x="114401" y="104489"/>
                    <a:pt x="113830" y="93631"/>
                    <a:pt x="114592" y="82867"/>
                  </a:cubicBezTo>
                  <a:cubicBezTo>
                    <a:pt x="115449" y="69437"/>
                    <a:pt x="123545" y="62389"/>
                    <a:pt x="137166" y="62389"/>
                  </a:cubicBezTo>
                  <a:close/>
                </a:path>
              </a:pathLst>
            </a:custGeom>
            <a:solidFill>
              <a:srgbClr val="FFFFFF"/>
            </a:solidFill>
            <a:ln w="952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C1A6707B-2CA3-3F65-45C2-727FD45B5C49}"/>
                </a:ext>
              </a:extLst>
            </p:cNvPr>
            <p:cNvSpPr/>
            <p:nvPr userDrawn="1"/>
          </p:nvSpPr>
          <p:spPr>
            <a:xfrm>
              <a:off x="4907224" y="1690572"/>
              <a:ext cx="1113318" cy="1113318"/>
            </a:xfrm>
            <a:custGeom>
              <a:avLst/>
              <a:gdLst>
                <a:gd name="connsiteX0" fmla="*/ 0 w 543306"/>
                <a:gd name="connsiteY0" fmla="*/ 0 h 543306"/>
                <a:gd name="connsiteX1" fmla="*/ 543306 w 543306"/>
                <a:gd name="connsiteY1" fmla="*/ 0 h 543306"/>
                <a:gd name="connsiteX2" fmla="*/ 543306 w 543306"/>
                <a:gd name="connsiteY2" fmla="*/ 543306 h 543306"/>
                <a:gd name="connsiteX3" fmla="*/ 0 w 543306"/>
                <a:gd name="connsiteY3" fmla="*/ 543306 h 543306"/>
              </a:gdLst>
              <a:ahLst/>
              <a:cxnLst>
                <a:cxn ang="0">
                  <a:pos x="connsiteX0" y="connsiteY0"/>
                </a:cxn>
                <a:cxn ang="0">
                  <a:pos x="connsiteX1" y="connsiteY1"/>
                </a:cxn>
                <a:cxn ang="0">
                  <a:pos x="connsiteX2" y="connsiteY2"/>
                </a:cxn>
                <a:cxn ang="0">
                  <a:pos x="connsiteX3" y="connsiteY3"/>
                </a:cxn>
              </a:cxnLst>
              <a:rect l="l" t="t" r="r" b="b"/>
              <a:pathLst>
                <a:path w="543306" h="543306">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D4C61578-C993-8405-291A-DEF5EE57846B}"/>
                </a:ext>
              </a:extLst>
            </p:cNvPr>
            <p:cNvSpPr/>
            <p:nvPr userDrawn="1"/>
          </p:nvSpPr>
          <p:spPr>
            <a:xfrm>
              <a:off x="5613002" y="2009890"/>
              <a:ext cx="88611" cy="88611"/>
            </a:xfrm>
            <a:custGeom>
              <a:avLst/>
              <a:gdLst>
                <a:gd name="connsiteX0" fmla="*/ 21622 w 43243"/>
                <a:gd name="connsiteY0" fmla="*/ 0 h 43243"/>
                <a:gd name="connsiteX1" fmla="*/ 0 w 43243"/>
                <a:gd name="connsiteY1" fmla="*/ 21622 h 43243"/>
                <a:gd name="connsiteX2" fmla="*/ 21622 w 43243"/>
                <a:gd name="connsiteY2" fmla="*/ 43244 h 43243"/>
                <a:gd name="connsiteX3" fmla="*/ 43244 w 43243"/>
                <a:gd name="connsiteY3" fmla="*/ 21622 h 43243"/>
                <a:gd name="connsiteX4" fmla="*/ 21622 w 43243"/>
                <a:gd name="connsiteY4" fmla="*/ 0 h 4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43" h="43243">
                  <a:moveTo>
                    <a:pt x="21622" y="0"/>
                  </a:moveTo>
                  <a:cubicBezTo>
                    <a:pt x="9715" y="0"/>
                    <a:pt x="0" y="9716"/>
                    <a:pt x="0" y="21622"/>
                  </a:cubicBezTo>
                  <a:cubicBezTo>
                    <a:pt x="0" y="33528"/>
                    <a:pt x="9715" y="43244"/>
                    <a:pt x="21622" y="43244"/>
                  </a:cubicBezTo>
                  <a:cubicBezTo>
                    <a:pt x="33528" y="43244"/>
                    <a:pt x="43244" y="33528"/>
                    <a:pt x="43244" y="21622"/>
                  </a:cubicBezTo>
                  <a:cubicBezTo>
                    <a:pt x="43244" y="9716"/>
                    <a:pt x="33528" y="0"/>
                    <a:pt x="21622" y="0"/>
                  </a:cubicBezTo>
                  <a:close/>
                </a:path>
              </a:pathLst>
            </a:custGeom>
            <a:solidFill>
              <a:srgbClr val="FFFFFF"/>
            </a:solidFill>
            <a:ln w="952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74412687-F6B8-FF14-A681-2E7D9389F291}"/>
                </a:ext>
              </a:extLst>
            </p:cNvPr>
            <p:cNvSpPr/>
            <p:nvPr userDrawn="1"/>
          </p:nvSpPr>
          <p:spPr>
            <a:xfrm>
              <a:off x="5100064" y="1883412"/>
              <a:ext cx="727442" cy="727442"/>
            </a:xfrm>
            <a:custGeom>
              <a:avLst/>
              <a:gdLst>
                <a:gd name="connsiteX0" fmla="*/ 265462 w 354996"/>
                <a:gd name="connsiteY0" fmla="*/ 0 h 354996"/>
                <a:gd name="connsiteX1" fmla="*/ 89535 w 354996"/>
                <a:gd name="connsiteY1" fmla="*/ 0 h 354996"/>
                <a:gd name="connsiteX2" fmla="*/ 0 w 354996"/>
                <a:gd name="connsiteY2" fmla="*/ 89535 h 354996"/>
                <a:gd name="connsiteX3" fmla="*/ 0 w 354996"/>
                <a:gd name="connsiteY3" fmla="*/ 265462 h 354996"/>
                <a:gd name="connsiteX4" fmla="*/ 89535 w 354996"/>
                <a:gd name="connsiteY4" fmla="*/ 354997 h 354996"/>
                <a:gd name="connsiteX5" fmla="*/ 265462 w 354996"/>
                <a:gd name="connsiteY5" fmla="*/ 354997 h 354996"/>
                <a:gd name="connsiteX6" fmla="*/ 354997 w 354996"/>
                <a:gd name="connsiteY6" fmla="*/ 265462 h 354996"/>
                <a:gd name="connsiteX7" fmla="*/ 354997 w 354996"/>
                <a:gd name="connsiteY7" fmla="*/ 89535 h 354996"/>
                <a:gd name="connsiteX8" fmla="*/ 265462 w 354996"/>
                <a:gd name="connsiteY8" fmla="*/ 0 h 354996"/>
                <a:gd name="connsiteX9" fmla="*/ 316421 w 354996"/>
                <a:gd name="connsiteY9" fmla="*/ 265462 h 354996"/>
                <a:gd name="connsiteX10" fmla="*/ 265462 w 354996"/>
                <a:gd name="connsiteY10" fmla="*/ 316421 h 354996"/>
                <a:gd name="connsiteX11" fmla="*/ 89535 w 354996"/>
                <a:gd name="connsiteY11" fmla="*/ 316421 h 354996"/>
                <a:gd name="connsiteX12" fmla="*/ 38576 w 354996"/>
                <a:gd name="connsiteY12" fmla="*/ 265462 h 354996"/>
                <a:gd name="connsiteX13" fmla="*/ 38576 w 354996"/>
                <a:gd name="connsiteY13" fmla="*/ 89535 h 354996"/>
                <a:gd name="connsiteX14" fmla="*/ 89535 w 354996"/>
                <a:gd name="connsiteY14" fmla="*/ 38576 h 354996"/>
                <a:gd name="connsiteX15" fmla="*/ 265462 w 354996"/>
                <a:gd name="connsiteY15" fmla="*/ 38576 h 354996"/>
                <a:gd name="connsiteX16" fmla="*/ 316421 w 354996"/>
                <a:gd name="connsiteY16" fmla="*/ 89535 h 354996"/>
                <a:gd name="connsiteX17" fmla="*/ 316421 w 354996"/>
                <a:gd name="connsiteY17" fmla="*/ 265462 h 35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996" h="354996">
                  <a:moveTo>
                    <a:pt x="265462" y="0"/>
                  </a:moveTo>
                  <a:lnTo>
                    <a:pt x="89535" y="0"/>
                  </a:lnTo>
                  <a:cubicBezTo>
                    <a:pt x="40196" y="0"/>
                    <a:pt x="0" y="40196"/>
                    <a:pt x="0" y="89535"/>
                  </a:cubicBezTo>
                  <a:lnTo>
                    <a:pt x="0" y="265462"/>
                  </a:lnTo>
                  <a:cubicBezTo>
                    <a:pt x="0" y="314896"/>
                    <a:pt x="40196" y="354997"/>
                    <a:pt x="89535" y="354997"/>
                  </a:cubicBezTo>
                  <a:lnTo>
                    <a:pt x="265462" y="354997"/>
                  </a:lnTo>
                  <a:cubicBezTo>
                    <a:pt x="314801" y="354997"/>
                    <a:pt x="354997" y="314801"/>
                    <a:pt x="354997" y="265462"/>
                  </a:cubicBezTo>
                  <a:lnTo>
                    <a:pt x="354997" y="89535"/>
                  </a:lnTo>
                  <a:cubicBezTo>
                    <a:pt x="354997" y="40196"/>
                    <a:pt x="314801" y="0"/>
                    <a:pt x="265462" y="0"/>
                  </a:cubicBezTo>
                  <a:close/>
                  <a:moveTo>
                    <a:pt x="316421" y="265462"/>
                  </a:moveTo>
                  <a:cubicBezTo>
                    <a:pt x="316421" y="293560"/>
                    <a:pt x="293561" y="316421"/>
                    <a:pt x="265462" y="316421"/>
                  </a:cubicBezTo>
                  <a:lnTo>
                    <a:pt x="89535" y="316421"/>
                  </a:lnTo>
                  <a:cubicBezTo>
                    <a:pt x="61436" y="316421"/>
                    <a:pt x="38576" y="293560"/>
                    <a:pt x="38576" y="265462"/>
                  </a:cubicBezTo>
                  <a:lnTo>
                    <a:pt x="38576" y="89535"/>
                  </a:lnTo>
                  <a:cubicBezTo>
                    <a:pt x="38576" y="61436"/>
                    <a:pt x="61436" y="38576"/>
                    <a:pt x="89535" y="38576"/>
                  </a:cubicBezTo>
                  <a:lnTo>
                    <a:pt x="265462" y="38576"/>
                  </a:lnTo>
                  <a:cubicBezTo>
                    <a:pt x="293561" y="38576"/>
                    <a:pt x="316421" y="61436"/>
                    <a:pt x="316421" y="89535"/>
                  </a:cubicBezTo>
                  <a:lnTo>
                    <a:pt x="316421" y="265462"/>
                  </a:lnTo>
                  <a:close/>
                </a:path>
              </a:pathLst>
            </a:custGeom>
            <a:solidFill>
              <a:srgbClr val="FFFFFF"/>
            </a:solidFill>
            <a:ln w="952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611DCFC7-265A-A74C-9128-D2C19FEB1FE1}"/>
                </a:ext>
              </a:extLst>
            </p:cNvPr>
            <p:cNvSpPr/>
            <p:nvPr userDrawn="1"/>
          </p:nvSpPr>
          <p:spPr>
            <a:xfrm>
              <a:off x="5276508" y="2059857"/>
              <a:ext cx="374747" cy="374750"/>
            </a:xfrm>
            <a:custGeom>
              <a:avLst/>
              <a:gdLst>
                <a:gd name="connsiteX0" fmla="*/ 91440 w 182879"/>
                <a:gd name="connsiteY0" fmla="*/ 0 h 182880"/>
                <a:gd name="connsiteX1" fmla="*/ 0 w 182879"/>
                <a:gd name="connsiteY1" fmla="*/ 91440 h 182880"/>
                <a:gd name="connsiteX2" fmla="*/ 91440 w 182879"/>
                <a:gd name="connsiteY2" fmla="*/ 182880 h 182880"/>
                <a:gd name="connsiteX3" fmla="*/ 182880 w 182879"/>
                <a:gd name="connsiteY3" fmla="*/ 91440 h 182880"/>
                <a:gd name="connsiteX4" fmla="*/ 91440 w 182879"/>
                <a:gd name="connsiteY4" fmla="*/ 0 h 182880"/>
                <a:gd name="connsiteX5" fmla="*/ 91440 w 182879"/>
                <a:gd name="connsiteY5" fmla="*/ 144209 h 182880"/>
                <a:gd name="connsiteX6" fmla="*/ 38671 w 182879"/>
                <a:gd name="connsiteY6" fmla="*/ 91440 h 182880"/>
                <a:gd name="connsiteX7" fmla="*/ 91440 w 182879"/>
                <a:gd name="connsiteY7" fmla="*/ 38672 h 182880"/>
                <a:gd name="connsiteX8" fmla="*/ 144304 w 182879"/>
                <a:gd name="connsiteY8" fmla="*/ 91440 h 182880"/>
                <a:gd name="connsiteX9" fmla="*/ 91440 w 182879"/>
                <a:gd name="connsiteY9" fmla="*/ 144209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79" h="182880">
                  <a:moveTo>
                    <a:pt x="91440" y="0"/>
                  </a:moveTo>
                  <a:cubicBezTo>
                    <a:pt x="41053" y="0"/>
                    <a:pt x="0" y="41053"/>
                    <a:pt x="0" y="91440"/>
                  </a:cubicBezTo>
                  <a:cubicBezTo>
                    <a:pt x="0" y="141827"/>
                    <a:pt x="41053" y="182880"/>
                    <a:pt x="91440" y="182880"/>
                  </a:cubicBezTo>
                  <a:cubicBezTo>
                    <a:pt x="141827" y="182880"/>
                    <a:pt x="182880" y="141827"/>
                    <a:pt x="182880" y="91440"/>
                  </a:cubicBezTo>
                  <a:cubicBezTo>
                    <a:pt x="182880" y="41053"/>
                    <a:pt x="141922" y="0"/>
                    <a:pt x="91440" y="0"/>
                  </a:cubicBezTo>
                  <a:close/>
                  <a:moveTo>
                    <a:pt x="91440" y="144209"/>
                  </a:moveTo>
                  <a:cubicBezTo>
                    <a:pt x="62389" y="144209"/>
                    <a:pt x="38671" y="120491"/>
                    <a:pt x="38671" y="91440"/>
                  </a:cubicBezTo>
                  <a:cubicBezTo>
                    <a:pt x="38671" y="62389"/>
                    <a:pt x="62389" y="38672"/>
                    <a:pt x="91440" y="38672"/>
                  </a:cubicBezTo>
                  <a:cubicBezTo>
                    <a:pt x="120491" y="38672"/>
                    <a:pt x="144304" y="62389"/>
                    <a:pt x="144304" y="91440"/>
                  </a:cubicBezTo>
                  <a:cubicBezTo>
                    <a:pt x="144304" y="120491"/>
                    <a:pt x="120586" y="144209"/>
                    <a:pt x="91440" y="144209"/>
                  </a:cubicBezTo>
                  <a:close/>
                </a:path>
              </a:pathLst>
            </a:custGeom>
            <a:solidFill>
              <a:srgbClr val="FFFFFF"/>
            </a:solidFill>
            <a:ln w="952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CF71412B-57D0-8C3F-863B-747D72482FB6}"/>
                </a:ext>
              </a:extLst>
            </p:cNvPr>
            <p:cNvSpPr/>
            <p:nvPr userDrawn="1"/>
          </p:nvSpPr>
          <p:spPr>
            <a:xfrm>
              <a:off x="7395013" y="1695646"/>
              <a:ext cx="1113318" cy="1113318"/>
            </a:xfrm>
            <a:custGeom>
              <a:avLst/>
              <a:gdLst>
                <a:gd name="connsiteX0" fmla="*/ 0 w 543306"/>
                <a:gd name="connsiteY0" fmla="*/ 0 h 543306"/>
                <a:gd name="connsiteX1" fmla="*/ 543306 w 543306"/>
                <a:gd name="connsiteY1" fmla="*/ 0 h 543306"/>
                <a:gd name="connsiteX2" fmla="*/ 543306 w 543306"/>
                <a:gd name="connsiteY2" fmla="*/ 543306 h 543306"/>
                <a:gd name="connsiteX3" fmla="*/ 0 w 543306"/>
                <a:gd name="connsiteY3" fmla="*/ 543306 h 543306"/>
              </a:gdLst>
              <a:ahLst/>
              <a:cxnLst>
                <a:cxn ang="0">
                  <a:pos x="connsiteX0" y="connsiteY0"/>
                </a:cxn>
                <a:cxn ang="0">
                  <a:pos x="connsiteX1" y="connsiteY1"/>
                </a:cxn>
                <a:cxn ang="0">
                  <a:pos x="connsiteX2" y="connsiteY2"/>
                </a:cxn>
                <a:cxn ang="0">
                  <a:pos x="connsiteX3" y="connsiteY3"/>
                </a:cxn>
              </a:cxnLst>
              <a:rect l="l" t="t" r="r" b="b"/>
              <a:pathLst>
                <a:path w="543306" h="543306">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32E9776-B6B4-0737-83B3-225F4D4AE1BF}"/>
                </a:ext>
              </a:extLst>
            </p:cNvPr>
            <p:cNvSpPr/>
            <p:nvPr userDrawn="1"/>
          </p:nvSpPr>
          <p:spPr>
            <a:xfrm>
              <a:off x="7581999" y="1991739"/>
              <a:ext cx="739350" cy="521135"/>
            </a:xfrm>
            <a:custGeom>
              <a:avLst/>
              <a:gdLst>
                <a:gd name="connsiteX0" fmla="*/ 353282 w 360807"/>
                <a:gd name="connsiteY0" fmla="*/ 39719 h 254317"/>
                <a:gd name="connsiteX1" fmla="*/ 321373 w 360807"/>
                <a:gd name="connsiteY1" fmla="*/ 7620 h 254317"/>
                <a:gd name="connsiteX2" fmla="*/ 180404 w 360807"/>
                <a:gd name="connsiteY2" fmla="*/ 0 h 254317"/>
                <a:gd name="connsiteX3" fmla="*/ 39433 w 360807"/>
                <a:gd name="connsiteY3" fmla="*/ 7620 h 254317"/>
                <a:gd name="connsiteX4" fmla="*/ 7525 w 360807"/>
                <a:gd name="connsiteY4" fmla="*/ 39719 h 254317"/>
                <a:gd name="connsiteX5" fmla="*/ 0 w 360807"/>
                <a:gd name="connsiteY5" fmla="*/ 127159 h 254317"/>
                <a:gd name="connsiteX6" fmla="*/ 7525 w 360807"/>
                <a:gd name="connsiteY6" fmla="*/ 214598 h 254317"/>
                <a:gd name="connsiteX7" fmla="*/ 39433 w 360807"/>
                <a:gd name="connsiteY7" fmla="*/ 246697 h 254317"/>
                <a:gd name="connsiteX8" fmla="*/ 180404 w 360807"/>
                <a:gd name="connsiteY8" fmla="*/ 254317 h 254317"/>
                <a:gd name="connsiteX9" fmla="*/ 321373 w 360807"/>
                <a:gd name="connsiteY9" fmla="*/ 246697 h 254317"/>
                <a:gd name="connsiteX10" fmla="*/ 353282 w 360807"/>
                <a:gd name="connsiteY10" fmla="*/ 214598 h 254317"/>
                <a:gd name="connsiteX11" fmla="*/ 360807 w 360807"/>
                <a:gd name="connsiteY11" fmla="*/ 127159 h 254317"/>
                <a:gd name="connsiteX12" fmla="*/ 353282 w 360807"/>
                <a:gd name="connsiteY12" fmla="*/ 39719 h 254317"/>
                <a:gd name="connsiteX13" fmla="*/ 143542 w 360807"/>
                <a:gd name="connsiteY13" fmla="*/ 180784 h 254317"/>
                <a:gd name="connsiteX14" fmla="*/ 143542 w 360807"/>
                <a:gd name="connsiteY14" fmla="*/ 73533 h 254317"/>
                <a:gd name="connsiteX15" fmla="*/ 237839 w 360807"/>
                <a:gd name="connsiteY15" fmla="*/ 127159 h 254317"/>
                <a:gd name="connsiteX16" fmla="*/ 143542 w 360807"/>
                <a:gd name="connsiteY16" fmla="*/ 180784 h 25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0807" h="254317">
                  <a:moveTo>
                    <a:pt x="353282" y="39719"/>
                  </a:moveTo>
                  <a:cubicBezTo>
                    <a:pt x="349091" y="24098"/>
                    <a:pt x="336899" y="11811"/>
                    <a:pt x="321373" y="7620"/>
                  </a:cubicBezTo>
                  <a:cubicBezTo>
                    <a:pt x="293275" y="0"/>
                    <a:pt x="180404" y="0"/>
                    <a:pt x="180404" y="0"/>
                  </a:cubicBezTo>
                  <a:cubicBezTo>
                    <a:pt x="180404" y="0"/>
                    <a:pt x="67532" y="0"/>
                    <a:pt x="39433" y="7620"/>
                  </a:cubicBezTo>
                  <a:cubicBezTo>
                    <a:pt x="23908" y="11811"/>
                    <a:pt x="11716" y="24098"/>
                    <a:pt x="7525" y="39719"/>
                  </a:cubicBezTo>
                  <a:cubicBezTo>
                    <a:pt x="0" y="68008"/>
                    <a:pt x="0" y="127159"/>
                    <a:pt x="0" y="127159"/>
                  </a:cubicBezTo>
                  <a:cubicBezTo>
                    <a:pt x="0" y="127159"/>
                    <a:pt x="0" y="186214"/>
                    <a:pt x="7525" y="214598"/>
                  </a:cubicBezTo>
                  <a:cubicBezTo>
                    <a:pt x="11716" y="230219"/>
                    <a:pt x="23908" y="242506"/>
                    <a:pt x="39433" y="246697"/>
                  </a:cubicBezTo>
                  <a:cubicBezTo>
                    <a:pt x="67532" y="254317"/>
                    <a:pt x="180404" y="254317"/>
                    <a:pt x="180404" y="254317"/>
                  </a:cubicBezTo>
                  <a:cubicBezTo>
                    <a:pt x="180404" y="254317"/>
                    <a:pt x="293275" y="254317"/>
                    <a:pt x="321373" y="246697"/>
                  </a:cubicBezTo>
                  <a:cubicBezTo>
                    <a:pt x="336899" y="242506"/>
                    <a:pt x="349091" y="230219"/>
                    <a:pt x="353282" y="214598"/>
                  </a:cubicBezTo>
                  <a:cubicBezTo>
                    <a:pt x="360807" y="186309"/>
                    <a:pt x="360807" y="127159"/>
                    <a:pt x="360807" y="127159"/>
                  </a:cubicBezTo>
                  <a:cubicBezTo>
                    <a:pt x="360807" y="127159"/>
                    <a:pt x="360807" y="68104"/>
                    <a:pt x="353282" y="39719"/>
                  </a:cubicBezTo>
                  <a:close/>
                  <a:moveTo>
                    <a:pt x="143542" y="180784"/>
                  </a:moveTo>
                  <a:lnTo>
                    <a:pt x="143542" y="73533"/>
                  </a:lnTo>
                  <a:lnTo>
                    <a:pt x="237839" y="127159"/>
                  </a:lnTo>
                  <a:lnTo>
                    <a:pt x="143542" y="180784"/>
                  </a:lnTo>
                  <a:close/>
                </a:path>
              </a:pathLst>
            </a:custGeom>
            <a:solidFill>
              <a:srgbClr val="FFFFFF"/>
            </a:solidFill>
            <a:ln w="952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46B36695-9D44-CF4A-14FC-6D97E6B5EEB6}"/>
                </a:ext>
              </a:extLst>
            </p:cNvPr>
            <p:cNvSpPr/>
            <p:nvPr userDrawn="1"/>
          </p:nvSpPr>
          <p:spPr>
            <a:xfrm>
              <a:off x="2419238" y="1689595"/>
              <a:ext cx="1113317" cy="1113317"/>
            </a:xfrm>
            <a:custGeom>
              <a:avLst/>
              <a:gdLst>
                <a:gd name="connsiteX0" fmla="*/ 0 w 543305"/>
                <a:gd name="connsiteY0" fmla="*/ 0 h 543305"/>
                <a:gd name="connsiteX1" fmla="*/ 543306 w 543305"/>
                <a:gd name="connsiteY1" fmla="*/ 0 h 543305"/>
                <a:gd name="connsiteX2" fmla="*/ 543306 w 543305"/>
                <a:gd name="connsiteY2" fmla="*/ 543306 h 543305"/>
                <a:gd name="connsiteX3" fmla="*/ 0 w 543305"/>
                <a:gd name="connsiteY3" fmla="*/ 543306 h 543305"/>
              </a:gdLst>
              <a:ahLst/>
              <a:cxnLst>
                <a:cxn ang="0">
                  <a:pos x="connsiteX0" y="connsiteY0"/>
                </a:cxn>
                <a:cxn ang="0">
                  <a:pos x="connsiteX1" y="connsiteY1"/>
                </a:cxn>
                <a:cxn ang="0">
                  <a:pos x="connsiteX2" y="connsiteY2"/>
                </a:cxn>
                <a:cxn ang="0">
                  <a:pos x="connsiteX3" y="connsiteY3"/>
                </a:cxn>
              </a:cxnLst>
              <a:rect l="l" t="t" r="r" b="b"/>
              <a:pathLst>
                <a:path w="543305" h="543305">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E46E7525-5FF1-8346-5B8E-E85830C2BFE2}"/>
                </a:ext>
              </a:extLst>
            </p:cNvPr>
            <p:cNvSpPr/>
            <p:nvPr userDrawn="1"/>
          </p:nvSpPr>
          <p:spPr>
            <a:xfrm>
              <a:off x="2628279" y="2125633"/>
              <a:ext cx="149117" cy="479562"/>
            </a:xfrm>
            <a:custGeom>
              <a:avLst/>
              <a:gdLst>
                <a:gd name="connsiteX0" fmla="*/ 0 w 72770"/>
                <a:gd name="connsiteY0" fmla="*/ 0 h 234029"/>
                <a:gd name="connsiteX1" fmla="*/ 72771 w 72770"/>
                <a:gd name="connsiteY1" fmla="*/ 0 h 234029"/>
                <a:gd name="connsiteX2" fmla="*/ 72771 w 72770"/>
                <a:gd name="connsiteY2" fmla="*/ 234029 h 234029"/>
                <a:gd name="connsiteX3" fmla="*/ 0 w 72770"/>
                <a:gd name="connsiteY3" fmla="*/ 234029 h 234029"/>
              </a:gdLst>
              <a:ahLst/>
              <a:cxnLst>
                <a:cxn ang="0">
                  <a:pos x="connsiteX0" y="connsiteY0"/>
                </a:cxn>
                <a:cxn ang="0">
                  <a:pos x="connsiteX1" y="connsiteY1"/>
                </a:cxn>
                <a:cxn ang="0">
                  <a:pos x="connsiteX2" y="connsiteY2"/>
                </a:cxn>
                <a:cxn ang="0">
                  <a:pos x="connsiteX3" y="connsiteY3"/>
                </a:cxn>
              </a:cxnLst>
              <a:rect l="l" t="t" r="r" b="b"/>
              <a:pathLst>
                <a:path w="72770" h="234029">
                  <a:moveTo>
                    <a:pt x="0" y="0"/>
                  </a:moveTo>
                  <a:lnTo>
                    <a:pt x="72771" y="0"/>
                  </a:lnTo>
                  <a:lnTo>
                    <a:pt x="72771" y="234029"/>
                  </a:lnTo>
                  <a:lnTo>
                    <a:pt x="0" y="234029"/>
                  </a:lnTo>
                  <a:close/>
                </a:path>
              </a:pathLst>
            </a:custGeom>
            <a:solidFill>
              <a:srgbClr val="FFFFFF"/>
            </a:solidFill>
            <a:ln w="952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E2643B9D-593C-28B6-33C7-94AC849E27E6}"/>
                </a:ext>
              </a:extLst>
            </p:cNvPr>
            <p:cNvSpPr/>
            <p:nvPr userDrawn="1"/>
          </p:nvSpPr>
          <p:spPr>
            <a:xfrm>
              <a:off x="2616371" y="1887316"/>
              <a:ext cx="172539" cy="172930"/>
            </a:xfrm>
            <a:custGeom>
              <a:avLst/>
              <a:gdLst>
                <a:gd name="connsiteX0" fmla="*/ 42100 w 84200"/>
                <a:gd name="connsiteY0" fmla="*/ 0 h 84391"/>
                <a:gd name="connsiteX1" fmla="*/ 0 w 84200"/>
                <a:gd name="connsiteY1" fmla="*/ 42196 h 84391"/>
                <a:gd name="connsiteX2" fmla="*/ 42100 w 84200"/>
                <a:gd name="connsiteY2" fmla="*/ 84392 h 84391"/>
                <a:gd name="connsiteX3" fmla="*/ 84201 w 84200"/>
                <a:gd name="connsiteY3" fmla="*/ 42196 h 84391"/>
                <a:gd name="connsiteX4" fmla="*/ 42100 w 84200"/>
                <a:gd name="connsiteY4" fmla="*/ 0 h 84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00" h="84391">
                  <a:moveTo>
                    <a:pt x="42100" y="0"/>
                  </a:moveTo>
                  <a:cubicBezTo>
                    <a:pt x="18764" y="0"/>
                    <a:pt x="0" y="18860"/>
                    <a:pt x="0" y="42196"/>
                  </a:cubicBezTo>
                  <a:cubicBezTo>
                    <a:pt x="0" y="65532"/>
                    <a:pt x="18859" y="84392"/>
                    <a:pt x="42100" y="84392"/>
                  </a:cubicBezTo>
                  <a:cubicBezTo>
                    <a:pt x="65342" y="84392"/>
                    <a:pt x="84201" y="65532"/>
                    <a:pt x="84201" y="42196"/>
                  </a:cubicBezTo>
                  <a:cubicBezTo>
                    <a:pt x="84201" y="18860"/>
                    <a:pt x="65342" y="0"/>
                    <a:pt x="42100" y="0"/>
                  </a:cubicBezTo>
                  <a:close/>
                </a:path>
              </a:pathLst>
            </a:custGeom>
            <a:solidFill>
              <a:srgbClr val="FFFFFF"/>
            </a:solidFill>
            <a:ln w="952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DA44CA4D-A7B1-8C2B-5E9A-F02818DF16DD}"/>
                </a:ext>
              </a:extLst>
            </p:cNvPr>
            <p:cNvSpPr/>
            <p:nvPr userDrawn="1"/>
          </p:nvSpPr>
          <p:spPr>
            <a:xfrm>
              <a:off x="2870888" y="2113727"/>
              <a:ext cx="464728" cy="491467"/>
            </a:xfrm>
            <a:custGeom>
              <a:avLst/>
              <a:gdLst>
                <a:gd name="connsiteX0" fmla="*/ 139446 w 226790"/>
                <a:gd name="connsiteY0" fmla="*/ 0 h 239839"/>
                <a:gd name="connsiteX1" fmla="*/ 70675 w 226790"/>
                <a:gd name="connsiteY1" fmla="*/ 37814 h 239839"/>
                <a:gd name="connsiteX2" fmla="*/ 69723 w 226790"/>
                <a:gd name="connsiteY2" fmla="*/ 37814 h 239839"/>
                <a:gd name="connsiteX3" fmla="*/ 69723 w 226790"/>
                <a:gd name="connsiteY3" fmla="*/ 5810 h 239839"/>
                <a:gd name="connsiteX4" fmla="*/ 0 w 226790"/>
                <a:gd name="connsiteY4" fmla="*/ 5810 h 239839"/>
                <a:gd name="connsiteX5" fmla="*/ 0 w 226790"/>
                <a:gd name="connsiteY5" fmla="*/ 239839 h 239839"/>
                <a:gd name="connsiteX6" fmla="*/ 72676 w 226790"/>
                <a:gd name="connsiteY6" fmla="*/ 239839 h 239839"/>
                <a:gd name="connsiteX7" fmla="*/ 72676 w 226790"/>
                <a:gd name="connsiteY7" fmla="*/ 124111 h 239839"/>
                <a:gd name="connsiteX8" fmla="*/ 116300 w 226790"/>
                <a:gd name="connsiteY8" fmla="*/ 64008 h 239839"/>
                <a:gd name="connsiteX9" fmla="*/ 154115 w 226790"/>
                <a:gd name="connsiteY9" fmla="*/ 126016 h 239839"/>
                <a:gd name="connsiteX10" fmla="*/ 154115 w 226790"/>
                <a:gd name="connsiteY10" fmla="*/ 239839 h 239839"/>
                <a:gd name="connsiteX11" fmla="*/ 226790 w 226790"/>
                <a:gd name="connsiteY11" fmla="*/ 239839 h 239839"/>
                <a:gd name="connsiteX12" fmla="*/ 226790 w 226790"/>
                <a:gd name="connsiteY12" fmla="*/ 111538 h 239839"/>
                <a:gd name="connsiteX13" fmla="*/ 139541 w 226790"/>
                <a:gd name="connsiteY13" fmla="*/ 95 h 23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790" h="239839">
                  <a:moveTo>
                    <a:pt x="139446" y="0"/>
                  </a:moveTo>
                  <a:cubicBezTo>
                    <a:pt x="104108" y="0"/>
                    <a:pt x="80391" y="19431"/>
                    <a:pt x="70675" y="37814"/>
                  </a:cubicBezTo>
                  <a:lnTo>
                    <a:pt x="69723" y="37814"/>
                  </a:lnTo>
                  <a:lnTo>
                    <a:pt x="69723" y="5810"/>
                  </a:lnTo>
                  <a:lnTo>
                    <a:pt x="0" y="5810"/>
                  </a:lnTo>
                  <a:lnTo>
                    <a:pt x="0" y="239839"/>
                  </a:lnTo>
                  <a:lnTo>
                    <a:pt x="72676" y="239839"/>
                  </a:lnTo>
                  <a:lnTo>
                    <a:pt x="72676" y="124111"/>
                  </a:lnTo>
                  <a:cubicBezTo>
                    <a:pt x="72676" y="93631"/>
                    <a:pt x="78486" y="64008"/>
                    <a:pt x="116300" y="64008"/>
                  </a:cubicBezTo>
                  <a:cubicBezTo>
                    <a:pt x="154115" y="64008"/>
                    <a:pt x="154115" y="98869"/>
                    <a:pt x="154115" y="126016"/>
                  </a:cubicBezTo>
                  <a:lnTo>
                    <a:pt x="154115" y="239839"/>
                  </a:lnTo>
                  <a:lnTo>
                    <a:pt x="226790" y="239839"/>
                  </a:lnTo>
                  <a:lnTo>
                    <a:pt x="226790" y="111538"/>
                  </a:lnTo>
                  <a:cubicBezTo>
                    <a:pt x="226790" y="48577"/>
                    <a:pt x="213170" y="95"/>
                    <a:pt x="139541" y="95"/>
                  </a:cubicBezTo>
                  <a:close/>
                </a:path>
              </a:pathLst>
            </a:custGeom>
            <a:solidFill>
              <a:srgbClr val="FFFFFF"/>
            </a:solidFill>
            <a:ln w="952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D7235AA9-6C56-4AF4-5D5D-249E43C4A4B9}"/>
                </a:ext>
              </a:extLst>
            </p:cNvPr>
            <p:cNvSpPr/>
            <p:nvPr userDrawn="1"/>
          </p:nvSpPr>
          <p:spPr>
            <a:xfrm>
              <a:off x="8639104" y="1690572"/>
              <a:ext cx="1113317" cy="1113318"/>
            </a:xfrm>
            <a:custGeom>
              <a:avLst/>
              <a:gdLst>
                <a:gd name="connsiteX0" fmla="*/ 0 w 543305"/>
                <a:gd name="connsiteY0" fmla="*/ 0 h 543306"/>
                <a:gd name="connsiteX1" fmla="*/ 543306 w 543305"/>
                <a:gd name="connsiteY1" fmla="*/ 0 h 543306"/>
                <a:gd name="connsiteX2" fmla="*/ 543306 w 543305"/>
                <a:gd name="connsiteY2" fmla="*/ 543306 h 543306"/>
                <a:gd name="connsiteX3" fmla="*/ 0 w 543305"/>
                <a:gd name="connsiteY3" fmla="*/ 543306 h 543306"/>
              </a:gdLst>
              <a:ahLst/>
              <a:cxnLst>
                <a:cxn ang="0">
                  <a:pos x="connsiteX0" y="connsiteY0"/>
                </a:cxn>
                <a:cxn ang="0">
                  <a:pos x="connsiteX1" y="connsiteY1"/>
                </a:cxn>
                <a:cxn ang="0">
                  <a:pos x="connsiteX2" y="connsiteY2"/>
                </a:cxn>
                <a:cxn ang="0">
                  <a:pos x="connsiteX3" y="connsiteY3"/>
                </a:cxn>
              </a:cxnLst>
              <a:rect l="l" t="t" r="r" b="b"/>
              <a:pathLst>
                <a:path w="543305" h="543306">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79F594E5-39F7-5122-ACD7-B01BB6AD6085}"/>
                </a:ext>
              </a:extLst>
            </p:cNvPr>
            <p:cNvSpPr/>
            <p:nvPr userDrawn="1"/>
          </p:nvSpPr>
          <p:spPr>
            <a:xfrm>
              <a:off x="9250999" y="2079375"/>
              <a:ext cx="335713" cy="335714"/>
            </a:xfrm>
            <a:custGeom>
              <a:avLst/>
              <a:gdLst>
                <a:gd name="connsiteX0" fmla="*/ 81915 w 163830"/>
                <a:gd name="connsiteY0" fmla="*/ 0 h 163830"/>
                <a:gd name="connsiteX1" fmla="*/ 0 w 163830"/>
                <a:gd name="connsiteY1" fmla="*/ 81915 h 163830"/>
                <a:gd name="connsiteX2" fmla="*/ 81915 w 163830"/>
                <a:gd name="connsiteY2" fmla="*/ 163830 h 163830"/>
                <a:gd name="connsiteX3" fmla="*/ 163830 w 163830"/>
                <a:gd name="connsiteY3" fmla="*/ 81915 h 163830"/>
                <a:gd name="connsiteX4" fmla="*/ 81915 w 163830"/>
                <a:gd name="connsiteY4" fmla="*/ 0 h 16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 h="163830">
                  <a:moveTo>
                    <a:pt x="81915" y="0"/>
                  </a:moveTo>
                  <a:cubicBezTo>
                    <a:pt x="36672" y="0"/>
                    <a:pt x="0" y="36671"/>
                    <a:pt x="0" y="81915"/>
                  </a:cubicBezTo>
                  <a:cubicBezTo>
                    <a:pt x="0" y="127159"/>
                    <a:pt x="36672" y="163830"/>
                    <a:pt x="81915" y="163830"/>
                  </a:cubicBezTo>
                  <a:cubicBezTo>
                    <a:pt x="127159" y="163830"/>
                    <a:pt x="163830" y="127159"/>
                    <a:pt x="163830" y="81915"/>
                  </a:cubicBezTo>
                  <a:cubicBezTo>
                    <a:pt x="163830" y="36671"/>
                    <a:pt x="127159" y="0"/>
                    <a:pt x="81915" y="0"/>
                  </a:cubicBezTo>
                  <a:close/>
                </a:path>
              </a:pathLst>
            </a:custGeom>
            <a:solidFill>
              <a:srgbClr val="FFFFFF"/>
            </a:solidFill>
            <a:ln w="952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9221A9C7-C6AD-0626-16DC-BE6C6F74C19B}"/>
                </a:ext>
              </a:extLst>
            </p:cNvPr>
            <p:cNvSpPr/>
            <p:nvPr userDrawn="1"/>
          </p:nvSpPr>
          <p:spPr>
            <a:xfrm>
              <a:off x="8804617" y="2079375"/>
              <a:ext cx="335713" cy="335711"/>
            </a:xfrm>
            <a:custGeom>
              <a:avLst/>
              <a:gdLst>
                <a:gd name="connsiteX0" fmla="*/ 163830 w 163830"/>
                <a:gd name="connsiteY0" fmla="*/ 81915 h 163829"/>
                <a:gd name="connsiteX1" fmla="*/ 81915 w 163830"/>
                <a:gd name="connsiteY1" fmla="*/ 163830 h 163829"/>
                <a:gd name="connsiteX2" fmla="*/ 1 w 163830"/>
                <a:gd name="connsiteY2" fmla="*/ 81915 h 163829"/>
                <a:gd name="connsiteX3" fmla="*/ 81915 w 163830"/>
                <a:gd name="connsiteY3" fmla="*/ 0 h 163829"/>
                <a:gd name="connsiteX4" fmla="*/ 163830 w 163830"/>
                <a:gd name="connsiteY4" fmla="*/ 81915 h 163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 h="163829">
                  <a:moveTo>
                    <a:pt x="163830" y="81915"/>
                  </a:moveTo>
                  <a:cubicBezTo>
                    <a:pt x="163830" y="127155"/>
                    <a:pt x="127156" y="163830"/>
                    <a:pt x="81915" y="163830"/>
                  </a:cubicBezTo>
                  <a:cubicBezTo>
                    <a:pt x="36675" y="163830"/>
                    <a:pt x="1" y="127155"/>
                    <a:pt x="1" y="81915"/>
                  </a:cubicBezTo>
                  <a:cubicBezTo>
                    <a:pt x="1" y="36675"/>
                    <a:pt x="36675" y="0"/>
                    <a:pt x="81915" y="0"/>
                  </a:cubicBezTo>
                  <a:cubicBezTo>
                    <a:pt x="127156" y="0"/>
                    <a:pt x="163830" y="36675"/>
                    <a:pt x="163830" y="81915"/>
                  </a:cubicBezTo>
                  <a:close/>
                </a:path>
              </a:pathLst>
            </a:custGeom>
            <a:solidFill>
              <a:srgbClr val="FFFFFF"/>
            </a:solidFill>
            <a:ln w="952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2857E51B-0F39-5587-5067-B466AAFF56CC}"/>
                </a:ext>
              </a:extLst>
            </p:cNvPr>
            <p:cNvSpPr/>
            <p:nvPr userDrawn="1"/>
          </p:nvSpPr>
          <p:spPr>
            <a:xfrm>
              <a:off x="3663327" y="1692523"/>
              <a:ext cx="1113318" cy="1113318"/>
            </a:xfrm>
            <a:custGeom>
              <a:avLst/>
              <a:gdLst>
                <a:gd name="connsiteX0" fmla="*/ 0 w 543306"/>
                <a:gd name="connsiteY0" fmla="*/ 0 h 543306"/>
                <a:gd name="connsiteX1" fmla="*/ 543306 w 543306"/>
                <a:gd name="connsiteY1" fmla="*/ 0 h 543306"/>
                <a:gd name="connsiteX2" fmla="*/ 543306 w 543306"/>
                <a:gd name="connsiteY2" fmla="*/ 543306 h 543306"/>
                <a:gd name="connsiteX3" fmla="*/ 0 w 543306"/>
                <a:gd name="connsiteY3" fmla="*/ 543306 h 543306"/>
              </a:gdLst>
              <a:ahLst/>
              <a:cxnLst>
                <a:cxn ang="0">
                  <a:pos x="connsiteX0" y="connsiteY0"/>
                </a:cxn>
                <a:cxn ang="0">
                  <a:pos x="connsiteX1" y="connsiteY1"/>
                </a:cxn>
                <a:cxn ang="0">
                  <a:pos x="connsiteX2" y="connsiteY2"/>
                </a:cxn>
                <a:cxn ang="0">
                  <a:pos x="connsiteX3" y="connsiteY3"/>
                </a:cxn>
              </a:cxnLst>
              <a:rect l="l" t="t" r="r" b="b"/>
              <a:pathLst>
                <a:path w="543306" h="543306">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9A5378C-3AD2-2975-4FF4-12CED3D169DD}"/>
                </a:ext>
              </a:extLst>
            </p:cNvPr>
            <p:cNvSpPr/>
            <p:nvPr userDrawn="1"/>
          </p:nvSpPr>
          <p:spPr>
            <a:xfrm>
              <a:off x="3867878" y="1889462"/>
              <a:ext cx="703825" cy="719246"/>
            </a:xfrm>
            <a:custGeom>
              <a:avLst/>
              <a:gdLst>
                <a:gd name="connsiteX0" fmla="*/ 204406 w 343471"/>
                <a:gd name="connsiteY0" fmla="*/ 148685 h 350996"/>
                <a:gd name="connsiteX1" fmla="*/ 332327 w 343471"/>
                <a:gd name="connsiteY1" fmla="*/ 0 h 350996"/>
                <a:gd name="connsiteX2" fmla="*/ 302038 w 343471"/>
                <a:gd name="connsiteY2" fmla="*/ 0 h 350996"/>
                <a:gd name="connsiteX3" fmla="*/ 190976 w 343471"/>
                <a:gd name="connsiteY3" fmla="*/ 129064 h 350996"/>
                <a:gd name="connsiteX4" fmla="*/ 102298 w 343471"/>
                <a:gd name="connsiteY4" fmla="*/ 0 h 350996"/>
                <a:gd name="connsiteX5" fmla="*/ 0 w 343471"/>
                <a:gd name="connsiteY5" fmla="*/ 0 h 350996"/>
                <a:gd name="connsiteX6" fmla="*/ 134112 w 343471"/>
                <a:gd name="connsiteY6" fmla="*/ 195167 h 350996"/>
                <a:gd name="connsiteX7" fmla="*/ 0 w 343471"/>
                <a:gd name="connsiteY7" fmla="*/ 350996 h 350996"/>
                <a:gd name="connsiteX8" fmla="*/ 30289 w 343471"/>
                <a:gd name="connsiteY8" fmla="*/ 350996 h 350996"/>
                <a:gd name="connsiteX9" fmla="*/ 147542 w 343471"/>
                <a:gd name="connsiteY9" fmla="*/ 214694 h 350996"/>
                <a:gd name="connsiteX10" fmla="*/ 241173 w 343471"/>
                <a:gd name="connsiteY10" fmla="*/ 350996 h 350996"/>
                <a:gd name="connsiteX11" fmla="*/ 343471 w 343471"/>
                <a:gd name="connsiteY11" fmla="*/ 350996 h 350996"/>
                <a:gd name="connsiteX12" fmla="*/ 204406 w 343471"/>
                <a:gd name="connsiteY12" fmla="*/ 148590 h 350996"/>
                <a:gd name="connsiteX13" fmla="*/ 204406 w 343471"/>
                <a:gd name="connsiteY13" fmla="*/ 148590 h 350996"/>
                <a:gd name="connsiteX14" fmla="*/ 162973 w 343471"/>
                <a:gd name="connsiteY14" fmla="*/ 196882 h 350996"/>
                <a:gd name="connsiteX15" fmla="*/ 149352 w 343471"/>
                <a:gd name="connsiteY15" fmla="*/ 177451 h 350996"/>
                <a:gd name="connsiteX16" fmla="*/ 41243 w 343471"/>
                <a:gd name="connsiteY16" fmla="*/ 22765 h 350996"/>
                <a:gd name="connsiteX17" fmla="*/ 87821 w 343471"/>
                <a:gd name="connsiteY17" fmla="*/ 22765 h 350996"/>
                <a:gd name="connsiteX18" fmla="*/ 175070 w 343471"/>
                <a:gd name="connsiteY18" fmla="*/ 147542 h 350996"/>
                <a:gd name="connsiteX19" fmla="*/ 188690 w 343471"/>
                <a:gd name="connsiteY19" fmla="*/ 166973 h 350996"/>
                <a:gd name="connsiteX20" fmla="*/ 302133 w 343471"/>
                <a:gd name="connsiteY20" fmla="*/ 329184 h 350996"/>
                <a:gd name="connsiteX21" fmla="*/ 255556 w 343471"/>
                <a:gd name="connsiteY21" fmla="*/ 329184 h 350996"/>
                <a:gd name="connsiteX22" fmla="*/ 162973 w 343471"/>
                <a:gd name="connsiteY22" fmla="*/ 196787 h 350996"/>
                <a:gd name="connsiteX23" fmla="*/ 162973 w 343471"/>
                <a:gd name="connsiteY23" fmla="*/ 196787 h 35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471" h="350996">
                  <a:moveTo>
                    <a:pt x="204406" y="148685"/>
                  </a:moveTo>
                  <a:lnTo>
                    <a:pt x="332327" y="0"/>
                  </a:lnTo>
                  <a:lnTo>
                    <a:pt x="302038" y="0"/>
                  </a:lnTo>
                  <a:lnTo>
                    <a:pt x="190976" y="129064"/>
                  </a:lnTo>
                  <a:lnTo>
                    <a:pt x="102298" y="0"/>
                  </a:lnTo>
                  <a:lnTo>
                    <a:pt x="0" y="0"/>
                  </a:lnTo>
                  <a:lnTo>
                    <a:pt x="134112" y="195167"/>
                  </a:lnTo>
                  <a:lnTo>
                    <a:pt x="0" y="350996"/>
                  </a:lnTo>
                  <a:lnTo>
                    <a:pt x="30289" y="350996"/>
                  </a:lnTo>
                  <a:lnTo>
                    <a:pt x="147542" y="214694"/>
                  </a:lnTo>
                  <a:lnTo>
                    <a:pt x="241173" y="350996"/>
                  </a:lnTo>
                  <a:lnTo>
                    <a:pt x="343471" y="350996"/>
                  </a:lnTo>
                  <a:lnTo>
                    <a:pt x="204406" y="148590"/>
                  </a:lnTo>
                  <a:lnTo>
                    <a:pt x="204406" y="148590"/>
                  </a:lnTo>
                  <a:close/>
                  <a:moveTo>
                    <a:pt x="162973" y="196882"/>
                  </a:moveTo>
                  <a:lnTo>
                    <a:pt x="149352" y="177451"/>
                  </a:lnTo>
                  <a:lnTo>
                    <a:pt x="41243" y="22765"/>
                  </a:lnTo>
                  <a:lnTo>
                    <a:pt x="87821" y="22765"/>
                  </a:lnTo>
                  <a:lnTo>
                    <a:pt x="175070" y="147542"/>
                  </a:lnTo>
                  <a:lnTo>
                    <a:pt x="188690" y="166973"/>
                  </a:lnTo>
                  <a:lnTo>
                    <a:pt x="302133" y="329184"/>
                  </a:lnTo>
                  <a:lnTo>
                    <a:pt x="255556" y="329184"/>
                  </a:lnTo>
                  <a:lnTo>
                    <a:pt x="162973" y="196787"/>
                  </a:lnTo>
                  <a:lnTo>
                    <a:pt x="162973" y="196787"/>
                  </a:lnTo>
                  <a:close/>
                </a:path>
              </a:pathLst>
            </a:custGeom>
            <a:solidFill>
              <a:srgbClr val="FFFFFF"/>
            </a:solidFill>
            <a:ln w="9525" cap="flat">
              <a:noFill/>
              <a:prstDash val="solid"/>
              <a:miter/>
            </a:ln>
          </p:spPr>
          <p:txBody>
            <a:bodyPr rtlCol="0" anchor="ctr"/>
            <a:lstStyle/>
            <a:p>
              <a:endParaRPr lang="en-US"/>
            </a:p>
          </p:txBody>
        </p:sp>
      </p:grpSp>
      <p:sp>
        <p:nvSpPr>
          <p:cNvPr id="2" name="Title 7">
            <a:extLst>
              <a:ext uri="{FF2B5EF4-FFF2-40B4-BE49-F238E27FC236}">
                <a16:creationId xmlns:a16="http://schemas.microsoft.com/office/drawing/2014/main" id="{DAE593DB-8ADA-2B81-0837-94D520E6318E}"/>
              </a:ext>
            </a:extLst>
          </p:cNvPr>
          <p:cNvSpPr>
            <a:spLocks noGrp="1"/>
          </p:cNvSpPr>
          <p:nvPr>
            <p:ph type="title" hasCustomPrompt="1"/>
          </p:nvPr>
        </p:nvSpPr>
        <p:spPr>
          <a:xfrm>
            <a:off x="314692" y="365125"/>
            <a:ext cx="11492432" cy="886397"/>
          </a:xfrm>
        </p:spPr>
        <p:txBody>
          <a:bodyPr/>
          <a:lstStyle/>
          <a:p>
            <a:r>
              <a:rPr lang="en-US" dirty="0"/>
              <a:t>Keep up with ORNL’s latest scientific discoveries, economic impacts, and solutions for energy and national security</a:t>
            </a:r>
          </a:p>
        </p:txBody>
      </p:sp>
    </p:spTree>
    <p:extLst>
      <p:ext uri="{BB962C8B-B14F-4D97-AF65-F5344CB8AC3E}">
        <p14:creationId xmlns:p14="http://schemas.microsoft.com/office/powerpoint/2010/main" val="92485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ustom Imag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25B3089-0A48-0AC4-08EB-C9D35463AC28}"/>
              </a:ext>
            </a:extLst>
          </p:cNvPr>
          <p:cNvSpPr/>
          <p:nvPr userDrawn="1"/>
        </p:nvSpPr>
        <p:spPr>
          <a:xfrm>
            <a:off x="385763" y="6015038"/>
            <a:ext cx="6899620" cy="5759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5">
            <a:extLst>
              <a:ext uri="{FF2B5EF4-FFF2-40B4-BE49-F238E27FC236}">
                <a16:creationId xmlns:a16="http://schemas.microsoft.com/office/drawing/2014/main" id="{98CF54AA-7F0F-038A-AAAF-AD02F6AA5ACA}"/>
              </a:ext>
            </a:extLst>
          </p:cNvPr>
          <p:cNvSpPr>
            <a:spLocks noGrp="1"/>
          </p:cNvSpPr>
          <p:nvPr>
            <p:ph type="pic" sz="quarter" idx="21"/>
          </p:nvPr>
        </p:nvSpPr>
        <p:spPr>
          <a:xfrm>
            <a:off x="0" y="0"/>
            <a:ext cx="12192000" cy="6858000"/>
          </a:xfrm>
          <a:custGeom>
            <a:avLst/>
            <a:gdLst>
              <a:gd name="connsiteX0" fmla="*/ 896615 w 12192000"/>
              <a:gd name="connsiteY0" fmla="*/ 829307 h 6858000"/>
              <a:gd name="connsiteX1" fmla="*/ 896615 w 12192000"/>
              <a:gd name="connsiteY1" fmla="*/ 6028692 h 6858000"/>
              <a:gd name="connsiteX2" fmla="*/ 6096000 w 12192000"/>
              <a:gd name="connsiteY2" fmla="*/ 6028692 h 6858000"/>
              <a:gd name="connsiteX3" fmla="*/ 6096000 w 12192000"/>
              <a:gd name="connsiteY3" fmla="*/ 82930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96615" y="829307"/>
                </a:moveTo>
                <a:lnTo>
                  <a:pt x="896615" y="6028692"/>
                </a:lnTo>
                <a:lnTo>
                  <a:pt x="6096000" y="6028692"/>
                </a:lnTo>
                <a:lnTo>
                  <a:pt x="6096000" y="829307"/>
                </a:lnTo>
                <a:close/>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41" name="Title 1">
            <a:extLst>
              <a:ext uri="{FF2B5EF4-FFF2-40B4-BE49-F238E27FC236}">
                <a16:creationId xmlns:a16="http://schemas.microsoft.com/office/drawing/2014/main" id="{2B6A4265-6FDC-7301-BD87-6CE0C2335A99}"/>
              </a:ext>
            </a:extLst>
          </p:cNvPr>
          <p:cNvSpPr>
            <a:spLocks noGrp="1"/>
          </p:cNvSpPr>
          <p:nvPr>
            <p:ph type="ctrTitle" hasCustomPrompt="1"/>
          </p:nvPr>
        </p:nvSpPr>
        <p:spPr>
          <a:xfrm>
            <a:off x="1215450" y="2254309"/>
            <a:ext cx="4518085" cy="997196"/>
          </a:xfrm>
        </p:spPr>
        <p:txBody>
          <a:bodyPr wrap="square" anchor="t" anchorCtr="0">
            <a:noAutofit/>
          </a:bodyPr>
          <a:lstStyle>
            <a:lvl1pPr algn="l">
              <a:spcBef>
                <a:spcPts val="1200"/>
              </a:spcBef>
              <a:spcAft>
                <a:spcPts val="60"/>
              </a:spcAft>
              <a:defRPr sz="3600" b="1">
                <a:solidFill>
                  <a:schemeClr val="tx1"/>
                </a:solidFill>
              </a:defRPr>
            </a:lvl1pPr>
          </a:lstStyle>
          <a:p>
            <a:r>
              <a:rPr lang="en-US" dirty="0"/>
              <a:t>Presentation Title (Text size no larger than 32pt)</a:t>
            </a:r>
          </a:p>
        </p:txBody>
      </p:sp>
      <p:sp>
        <p:nvSpPr>
          <p:cNvPr id="43" name="Text Placeholder 1961">
            <a:extLst>
              <a:ext uri="{FF2B5EF4-FFF2-40B4-BE49-F238E27FC236}">
                <a16:creationId xmlns:a16="http://schemas.microsoft.com/office/drawing/2014/main" id="{1061D354-0A2B-B951-F1BE-22D610DF35A9}"/>
              </a:ext>
            </a:extLst>
          </p:cNvPr>
          <p:cNvSpPr>
            <a:spLocks noGrp="1"/>
          </p:cNvSpPr>
          <p:nvPr>
            <p:ph type="body" sz="quarter" idx="14" hasCustomPrompt="1"/>
          </p:nvPr>
        </p:nvSpPr>
        <p:spPr>
          <a:xfrm>
            <a:off x="1215450" y="1934670"/>
            <a:ext cx="4518085" cy="193899"/>
          </a:xfrm>
        </p:spPr>
        <p:txBody>
          <a:bodyPr wrap="square" anchor="t" anchorCtr="0">
            <a:noAutofit/>
          </a:bodyPr>
          <a:lstStyle>
            <a:lvl1pPr marL="0" indent="0" algn="l">
              <a:spcBef>
                <a:spcPts val="1200"/>
              </a:spcBef>
              <a:spcAft>
                <a:spcPts val="60"/>
              </a:spcAft>
              <a:buNone/>
              <a:defRPr sz="1400" b="0" i="0" spc="150" baseline="0">
                <a:solidFill>
                  <a:schemeClr val="tx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MONTH XX, XXXX | LOCATION</a:t>
            </a:r>
          </a:p>
        </p:txBody>
      </p:sp>
      <p:pic>
        <p:nvPicPr>
          <p:cNvPr id="31" name="Graphic 30">
            <a:extLst>
              <a:ext uri="{FF2B5EF4-FFF2-40B4-BE49-F238E27FC236}">
                <a16:creationId xmlns:a16="http://schemas.microsoft.com/office/drawing/2014/main" id="{767997A1-375F-1726-DF9D-576251F05B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28108" y="1141396"/>
            <a:ext cx="1780479" cy="428014"/>
          </a:xfrm>
          <a:prstGeom prst="rect">
            <a:avLst/>
          </a:prstGeom>
        </p:spPr>
      </p:pic>
      <p:sp>
        <p:nvSpPr>
          <p:cNvPr id="7" name="Text Placeholder 1963">
            <a:extLst>
              <a:ext uri="{FF2B5EF4-FFF2-40B4-BE49-F238E27FC236}">
                <a16:creationId xmlns:a16="http://schemas.microsoft.com/office/drawing/2014/main" id="{3B1CF4E8-BDC8-B225-DB1D-63D508EC3889}"/>
              </a:ext>
            </a:extLst>
          </p:cNvPr>
          <p:cNvSpPr>
            <a:spLocks noGrp="1"/>
          </p:cNvSpPr>
          <p:nvPr>
            <p:ph type="body" sz="quarter" idx="15" hasCustomPrompt="1"/>
          </p:nvPr>
        </p:nvSpPr>
        <p:spPr>
          <a:xfrm>
            <a:off x="1215450" y="4383195"/>
            <a:ext cx="4517136" cy="332399"/>
          </a:xfrm>
        </p:spPr>
        <p:txBody>
          <a:bodyPr wrap="square" anchor="t" anchorCtr="0">
            <a:noAutofit/>
          </a:bodyPr>
          <a:lstStyle>
            <a:lvl1pPr marL="0" indent="0" algn="l">
              <a:spcBef>
                <a:spcPts val="1200"/>
              </a:spcBef>
              <a:spcAft>
                <a:spcPts val="60"/>
              </a:spcAft>
              <a:buNone/>
              <a:defRPr sz="2400" b="0" i="0">
                <a:solidFill>
                  <a:schemeClr val="tx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dirty="0"/>
              <a:t>First Name, Last Name</a:t>
            </a:r>
          </a:p>
        </p:txBody>
      </p:sp>
      <p:sp>
        <p:nvSpPr>
          <p:cNvPr id="10" name="Text Placeholder 47">
            <a:extLst>
              <a:ext uri="{FF2B5EF4-FFF2-40B4-BE49-F238E27FC236}">
                <a16:creationId xmlns:a16="http://schemas.microsoft.com/office/drawing/2014/main" id="{67FCB669-B9C0-1E9C-516B-D8A804C4C36C}"/>
              </a:ext>
            </a:extLst>
          </p:cNvPr>
          <p:cNvSpPr>
            <a:spLocks noGrp="1"/>
          </p:cNvSpPr>
          <p:nvPr>
            <p:ph type="body" sz="quarter" idx="17" hasCustomPrompt="1"/>
          </p:nvPr>
        </p:nvSpPr>
        <p:spPr>
          <a:xfrm>
            <a:off x="1215450" y="4798918"/>
            <a:ext cx="4517136" cy="246221"/>
          </a:xfrm>
        </p:spPr>
        <p:txBody>
          <a:bodyPr wrap="square" anchor="t" anchorCtr="0">
            <a:noAutofit/>
          </a:bodyPr>
          <a:lstStyle>
            <a:lvl1pPr marL="0" indent="0" algn="l">
              <a:lnSpc>
                <a:spcPct val="100000"/>
              </a:lnSpc>
              <a:spcBef>
                <a:spcPts val="1200"/>
              </a:spcBef>
              <a:spcAft>
                <a:spcPts val="60"/>
              </a:spcAft>
              <a:buNone/>
              <a:defRPr sz="1600" b="0" i="0">
                <a:solidFill>
                  <a:schemeClr val="tx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dirty="0"/>
              <a:t>Presenter Affiliation</a:t>
            </a:r>
          </a:p>
        </p:txBody>
      </p:sp>
      <p:sp>
        <p:nvSpPr>
          <p:cNvPr id="12" name="Subtitle 2">
            <a:extLst>
              <a:ext uri="{FF2B5EF4-FFF2-40B4-BE49-F238E27FC236}">
                <a16:creationId xmlns:a16="http://schemas.microsoft.com/office/drawing/2014/main" id="{9A6F6DA4-481A-E606-D7BA-9C2165FE3EB8}"/>
              </a:ext>
            </a:extLst>
          </p:cNvPr>
          <p:cNvSpPr>
            <a:spLocks noGrp="1"/>
          </p:cNvSpPr>
          <p:nvPr>
            <p:ph type="subTitle" idx="1" hasCustomPrompt="1"/>
          </p:nvPr>
        </p:nvSpPr>
        <p:spPr>
          <a:xfrm>
            <a:off x="1215450" y="4031052"/>
            <a:ext cx="4517136" cy="180049"/>
          </a:xfrm>
        </p:spPr>
        <p:txBody>
          <a:bodyPr wrap="square" anchor="t" anchorCtr="0">
            <a:noAutofit/>
          </a:bodyPr>
          <a:lstStyle>
            <a:lvl1pPr marL="0" indent="0" algn="l">
              <a:spcBef>
                <a:spcPts val="1200"/>
              </a:spcBef>
              <a:spcAft>
                <a:spcPts val="60"/>
              </a:spcAft>
              <a:buNone/>
              <a:defRPr sz="1300" b="1" spc="3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p>
        </p:txBody>
      </p:sp>
      <p:sp>
        <p:nvSpPr>
          <p:cNvPr id="13" name="Rectangle 12">
            <a:extLst>
              <a:ext uri="{FF2B5EF4-FFF2-40B4-BE49-F238E27FC236}">
                <a16:creationId xmlns:a16="http://schemas.microsoft.com/office/drawing/2014/main" id="{8D17B51F-DF85-E9E0-712B-297B83E802F9}"/>
              </a:ext>
            </a:extLst>
          </p:cNvPr>
          <p:cNvSpPr/>
          <p:nvPr userDrawn="1"/>
        </p:nvSpPr>
        <p:spPr>
          <a:xfrm>
            <a:off x="1215450" y="3780792"/>
            <a:ext cx="854364" cy="719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74748"/>
              </a:solidFill>
            </a:endParaRPr>
          </a:p>
        </p:txBody>
      </p:sp>
      <p:grpSp>
        <p:nvGrpSpPr>
          <p:cNvPr id="2" name="Group 1">
            <a:extLst>
              <a:ext uri="{FF2B5EF4-FFF2-40B4-BE49-F238E27FC236}">
                <a16:creationId xmlns:a16="http://schemas.microsoft.com/office/drawing/2014/main" id="{69BE50A6-F625-0BB9-2DA3-BD2A1D5A1C99}"/>
              </a:ext>
            </a:extLst>
          </p:cNvPr>
          <p:cNvGrpSpPr/>
          <p:nvPr userDrawn="1"/>
        </p:nvGrpSpPr>
        <p:grpSpPr>
          <a:xfrm>
            <a:off x="1177351" y="5301081"/>
            <a:ext cx="4558967" cy="438406"/>
            <a:chOff x="1177351" y="5301081"/>
            <a:chExt cx="4558967" cy="438406"/>
          </a:xfrm>
        </p:grpSpPr>
        <p:sp>
          <p:nvSpPr>
            <p:cNvPr id="3" name="TextBox 2">
              <a:extLst>
                <a:ext uri="{FF2B5EF4-FFF2-40B4-BE49-F238E27FC236}">
                  <a16:creationId xmlns:a16="http://schemas.microsoft.com/office/drawing/2014/main" id="{F46153C1-920A-60DA-AB29-D732EC8AD9DD}"/>
                </a:ext>
              </a:extLst>
            </p:cNvPr>
            <p:cNvSpPr txBox="1"/>
            <p:nvPr userDrawn="1"/>
          </p:nvSpPr>
          <p:spPr>
            <a:xfrm>
              <a:off x="2688336" y="5344755"/>
              <a:ext cx="3047982" cy="369332"/>
            </a:xfrm>
            <a:prstGeom prst="rect">
              <a:avLst/>
            </a:prstGeom>
            <a:noFill/>
          </p:spPr>
          <p:txBody>
            <a:bodyPr wrap="square" lIns="182880" rtlCol="0">
              <a:spAutoFit/>
            </a:bodyPr>
            <a:lstStyle/>
            <a:p>
              <a:r>
                <a:rPr lang="en-US" sz="900" b="0" dirty="0">
                  <a:solidFill>
                    <a:schemeClr val="tx1"/>
                  </a:solidFill>
                  <a:latin typeface="Roboto" panose="02000000000000000000" pitchFamily="2" charset="0"/>
                  <a:ea typeface="Roboto" panose="02000000000000000000" pitchFamily="2" charset="0"/>
                </a:rPr>
                <a:t>ORNL IS MANAGED BY UT-BATTELLE LLC </a:t>
              </a:r>
              <a:br>
                <a:rPr lang="en-US" sz="900" b="0" dirty="0">
                  <a:solidFill>
                    <a:schemeClr val="tx1"/>
                  </a:solidFill>
                  <a:latin typeface="Roboto" panose="02000000000000000000" pitchFamily="2" charset="0"/>
                  <a:ea typeface="Roboto" panose="02000000000000000000" pitchFamily="2" charset="0"/>
                </a:rPr>
              </a:br>
              <a:r>
                <a:rPr lang="en-US" sz="900" b="0" dirty="0">
                  <a:solidFill>
                    <a:schemeClr val="tx1"/>
                  </a:solidFill>
                  <a:latin typeface="Roboto" panose="02000000000000000000" pitchFamily="2" charset="0"/>
                  <a:ea typeface="Roboto" panose="02000000000000000000" pitchFamily="2" charset="0"/>
                </a:rPr>
                <a:t>FOR THE US DEPARTMENT OF ENERGY</a:t>
              </a:r>
            </a:p>
          </p:txBody>
        </p:sp>
        <p:pic>
          <p:nvPicPr>
            <p:cNvPr id="4" name="Picture 3" descr="Shape&#10;&#10;AI-generated content may be incorrect.">
              <a:extLst>
                <a:ext uri="{FF2B5EF4-FFF2-40B4-BE49-F238E27FC236}">
                  <a16:creationId xmlns:a16="http://schemas.microsoft.com/office/drawing/2014/main" id="{2B8A78FF-CBBF-0925-0C04-834044AF1A8A}"/>
                </a:ext>
              </a:extLst>
            </p:cNvPr>
            <p:cNvPicPr>
              <a:picLocks noChangeAspect="1"/>
            </p:cNvPicPr>
            <p:nvPr userDrawn="1"/>
          </p:nvPicPr>
          <p:blipFill>
            <a:blip r:embed="rId4"/>
            <a:stretch>
              <a:fillRect/>
            </a:stretch>
          </p:blipFill>
          <p:spPr>
            <a:xfrm>
              <a:off x="1177351" y="5301081"/>
              <a:ext cx="1526303" cy="438406"/>
            </a:xfrm>
            <a:prstGeom prst="rect">
              <a:avLst/>
            </a:prstGeom>
          </p:spPr>
        </p:pic>
      </p:grpSp>
    </p:spTree>
    <p:extLst>
      <p:ext uri="{BB962C8B-B14F-4D97-AF65-F5344CB8AC3E}">
        <p14:creationId xmlns:p14="http://schemas.microsoft.com/office/powerpoint/2010/main" val="3620304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clusion | Logo">
    <p:spTree>
      <p:nvGrpSpPr>
        <p:cNvPr id="1" name=""/>
        <p:cNvGrpSpPr/>
        <p:nvPr/>
      </p:nvGrpSpPr>
      <p:grpSpPr>
        <a:xfrm>
          <a:off x="0" y="0"/>
          <a:ext cx="0" cy="0"/>
          <a:chOff x="0" y="0"/>
          <a:chExt cx="0" cy="0"/>
        </a:xfrm>
      </p:grpSpPr>
      <p:pic>
        <p:nvPicPr>
          <p:cNvPr id="3" name="Graphic 285">
            <a:extLst>
              <a:ext uri="{FF2B5EF4-FFF2-40B4-BE49-F238E27FC236}">
                <a16:creationId xmlns:a16="http://schemas.microsoft.com/office/drawing/2014/main" id="{89B1F087-DF83-09A8-95A1-156B3E903116}"/>
              </a:ext>
            </a:extLst>
          </p:cNvPr>
          <p:cNvPicPr>
            <a:picLocks noChangeAspect="1"/>
          </p:cNvPicPr>
          <p:nvPr userDrawn="1"/>
        </p:nvPicPr>
        <p:blipFill>
          <a:blip r:embed="rId2"/>
          <a:srcRect/>
          <a:stretch/>
        </p:blipFill>
        <p:spPr>
          <a:xfrm>
            <a:off x="0" y="0"/>
            <a:ext cx="12192000" cy="6858000"/>
          </a:xfrm>
          <a:prstGeom prst="rect">
            <a:avLst/>
          </a:prstGeom>
        </p:spPr>
      </p:pic>
      <p:pic>
        <p:nvPicPr>
          <p:cNvPr id="37" name="Graphic 36">
            <a:extLst>
              <a:ext uri="{FF2B5EF4-FFF2-40B4-BE49-F238E27FC236}">
                <a16:creationId xmlns:a16="http://schemas.microsoft.com/office/drawing/2014/main" id="{5CAC3282-DC62-4A2A-767F-48373E113E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209255" y="2735048"/>
            <a:ext cx="5773490" cy="1387904"/>
          </a:xfrm>
          <a:prstGeom prst="rect">
            <a:avLst/>
          </a:prstGeom>
        </p:spPr>
      </p:pic>
      <p:grpSp>
        <p:nvGrpSpPr>
          <p:cNvPr id="4" name="Group 3">
            <a:extLst>
              <a:ext uri="{FF2B5EF4-FFF2-40B4-BE49-F238E27FC236}">
                <a16:creationId xmlns:a16="http://schemas.microsoft.com/office/drawing/2014/main" id="{3CBD199E-AAB8-C86C-7065-B0DAAC996DDA}"/>
              </a:ext>
            </a:extLst>
          </p:cNvPr>
          <p:cNvGrpSpPr/>
          <p:nvPr userDrawn="1"/>
        </p:nvGrpSpPr>
        <p:grpSpPr>
          <a:xfrm>
            <a:off x="4217981" y="6109219"/>
            <a:ext cx="4556510" cy="438912"/>
            <a:chOff x="859536" y="6108192"/>
            <a:chExt cx="4556510" cy="438912"/>
          </a:xfrm>
        </p:grpSpPr>
        <p:sp>
          <p:nvSpPr>
            <p:cNvPr id="7" name="TextBox 6">
              <a:extLst>
                <a:ext uri="{FF2B5EF4-FFF2-40B4-BE49-F238E27FC236}">
                  <a16:creationId xmlns:a16="http://schemas.microsoft.com/office/drawing/2014/main" id="{97197F97-DD05-46DC-A43C-9A85A489A4DD}"/>
                </a:ext>
              </a:extLst>
            </p:cNvPr>
            <p:cNvSpPr txBox="1"/>
            <p:nvPr userDrawn="1"/>
          </p:nvSpPr>
          <p:spPr>
            <a:xfrm>
              <a:off x="2368064" y="6156068"/>
              <a:ext cx="3047982" cy="369332"/>
            </a:xfrm>
            <a:prstGeom prst="rect">
              <a:avLst/>
            </a:prstGeom>
            <a:noFill/>
          </p:spPr>
          <p:txBody>
            <a:bodyPr wrap="square" lIns="182880" rtlCol="0">
              <a:spAutoFit/>
            </a:bodyPr>
            <a:lstStyle/>
            <a:p>
              <a:r>
                <a:rPr lang="en-US" sz="900" b="0" dirty="0">
                  <a:solidFill>
                    <a:schemeClr val="bg1"/>
                  </a:solidFill>
                  <a:latin typeface="Roboto" panose="02000000000000000000" pitchFamily="2" charset="0"/>
                  <a:ea typeface="Roboto" panose="02000000000000000000" pitchFamily="2" charset="0"/>
                </a:rPr>
                <a:t>ORNL IS MANAGED BY UT-BATTELLE LLC </a:t>
              </a:r>
              <a:br>
                <a:rPr lang="en-US" sz="900" b="0" dirty="0">
                  <a:solidFill>
                    <a:schemeClr val="bg1"/>
                  </a:solidFill>
                  <a:latin typeface="Roboto" panose="02000000000000000000" pitchFamily="2" charset="0"/>
                  <a:ea typeface="Roboto" panose="02000000000000000000" pitchFamily="2" charset="0"/>
                </a:rPr>
              </a:br>
              <a:r>
                <a:rPr lang="en-US" sz="900" b="0" dirty="0">
                  <a:solidFill>
                    <a:schemeClr val="bg1"/>
                  </a:solidFill>
                  <a:latin typeface="Roboto" panose="02000000000000000000" pitchFamily="2" charset="0"/>
                  <a:ea typeface="Roboto" panose="02000000000000000000" pitchFamily="2" charset="0"/>
                </a:rPr>
                <a:t>FOR THE US DEPARTMENT OF ENERGY</a:t>
              </a:r>
            </a:p>
          </p:txBody>
        </p:sp>
        <p:pic>
          <p:nvPicPr>
            <p:cNvPr id="8" name="Picture 7" descr="Text&#10;&#10;AI-generated content may be incorrect.">
              <a:extLst>
                <a:ext uri="{FF2B5EF4-FFF2-40B4-BE49-F238E27FC236}">
                  <a16:creationId xmlns:a16="http://schemas.microsoft.com/office/drawing/2014/main" id="{CCDFDBFA-B5E9-EA5B-FE47-B868EED9A8DE}"/>
                </a:ext>
              </a:extLst>
            </p:cNvPr>
            <p:cNvPicPr>
              <a:picLocks noChangeAspect="1"/>
            </p:cNvPicPr>
            <p:nvPr userDrawn="1"/>
          </p:nvPicPr>
          <p:blipFill>
            <a:blip r:embed="rId5"/>
            <a:stretch>
              <a:fillRect/>
            </a:stretch>
          </p:blipFill>
          <p:spPr>
            <a:xfrm>
              <a:off x="859536" y="6108192"/>
              <a:ext cx="1528065" cy="438912"/>
            </a:xfrm>
            <a:prstGeom prst="rect">
              <a:avLst/>
            </a:prstGeom>
          </p:spPr>
        </p:pic>
      </p:grpSp>
    </p:spTree>
    <p:extLst>
      <p:ext uri="{BB962C8B-B14F-4D97-AF65-F5344CB8AC3E}">
        <p14:creationId xmlns:p14="http://schemas.microsoft.com/office/powerpoint/2010/main" val="1754154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1825625"/>
            <a:ext cx="5563532" cy="4131422"/>
          </a:xfrm>
        </p:spPr>
        <p:txBody>
          <a:bodyPr/>
          <a:lstStyle>
            <a:lvl1pPr marL="0" indent="0">
              <a:buNone/>
              <a:defRPr sz="1800"/>
            </a:lvl1pPr>
          </a:lstStyle>
          <a:p>
            <a:r>
              <a:rPr lang="en-US" dirty="0"/>
              <a:t>Supporting point 1</a:t>
            </a:r>
            <a:br>
              <a:rPr lang="en-US" dirty="0"/>
            </a:br>
            <a:r>
              <a:rPr lang="en-US" dirty="0"/>
              <a:t>Supporting point 2</a:t>
            </a:r>
            <a:br>
              <a:rPr lang="en-US" dirty="0"/>
            </a:br>
            <a:r>
              <a:rPr lang="en-US" dirty="0"/>
              <a:t>Supporting point 3</a:t>
            </a:r>
          </a:p>
        </p:txBody>
      </p:sp>
      <p:sp>
        <p:nvSpPr>
          <p:cNvPr id="4" name="Content Placeholder 3">
            <a:extLst>
              <a:ext uri="{FF2B5EF4-FFF2-40B4-BE49-F238E27FC236}">
                <a16:creationId xmlns:a16="http://schemas.microsoft.com/office/drawing/2014/main" id="{F8961C74-5281-AA62-3E0D-EBE314E66ADF}"/>
              </a:ext>
            </a:extLst>
          </p:cNvPr>
          <p:cNvSpPr>
            <a:spLocks noGrp="1"/>
          </p:cNvSpPr>
          <p:nvPr>
            <p:ph sz="half" idx="2" hasCustomPrompt="1"/>
          </p:nvPr>
        </p:nvSpPr>
        <p:spPr>
          <a:xfrm>
            <a:off x="6243592" y="1825625"/>
            <a:ext cx="5563532" cy="4131422"/>
          </a:xfrm>
        </p:spPr>
        <p:txBody>
          <a:bodyPr/>
          <a:lstStyle>
            <a:lvl1pPr marL="0" indent="0">
              <a:buNone/>
              <a:defRPr sz="1800"/>
            </a:lvl1pPr>
          </a:lstStyle>
          <a:p>
            <a:r>
              <a:rPr lang="en-US" dirty="0"/>
              <a:t>Supporting point 1</a:t>
            </a:r>
            <a:br>
              <a:rPr lang="en-US" dirty="0"/>
            </a:br>
            <a:r>
              <a:rPr lang="en-US" dirty="0"/>
              <a:t>Supporting point 2</a:t>
            </a:r>
            <a:br>
              <a:rPr lang="en-US" dirty="0"/>
            </a:br>
            <a:r>
              <a:rPr lang="en-US" dirty="0"/>
              <a:t>Supporting point 3</a:t>
            </a:r>
          </a:p>
        </p:txBody>
      </p:sp>
      <p:sp>
        <p:nvSpPr>
          <p:cNvPr id="6" name="Title 1">
            <a:extLst>
              <a:ext uri="{FF2B5EF4-FFF2-40B4-BE49-F238E27FC236}">
                <a16:creationId xmlns:a16="http://schemas.microsoft.com/office/drawing/2014/main" id="{97C102EF-A95D-C917-FF68-A16CB75B3C52}"/>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 for the slide; no longer than two lines </a:t>
            </a:r>
          </a:p>
        </p:txBody>
      </p:sp>
    </p:spTree>
    <p:extLst>
      <p:ext uri="{BB962C8B-B14F-4D97-AF65-F5344CB8AC3E}">
        <p14:creationId xmlns:p14="http://schemas.microsoft.com/office/powerpoint/2010/main" val="3809079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Key point">
    <p:spTree>
      <p:nvGrpSpPr>
        <p:cNvPr id="1" name=""/>
        <p:cNvGrpSpPr/>
        <p:nvPr/>
      </p:nvGrpSpPr>
      <p:grpSpPr>
        <a:xfrm>
          <a:off x="0" y="0"/>
          <a:ext cx="0" cy="0"/>
          <a:chOff x="0" y="0"/>
          <a:chExt cx="0" cy="0"/>
        </a:xfrm>
      </p:grpSpPr>
      <p:pic>
        <p:nvPicPr>
          <p:cNvPr id="286" name="Graphic 285">
            <a:extLst>
              <a:ext uri="{FF2B5EF4-FFF2-40B4-BE49-F238E27FC236}">
                <a16:creationId xmlns:a16="http://schemas.microsoft.com/office/drawing/2014/main" id="{4013C738-DD97-6098-5C6E-69C6DA8745C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71230B-9536-B5A5-160D-DBECD2D263EE}"/>
              </a:ext>
            </a:extLst>
          </p:cNvPr>
          <p:cNvSpPr>
            <a:spLocks noGrp="1"/>
          </p:cNvSpPr>
          <p:nvPr>
            <p:ph type="title" hasCustomPrompt="1"/>
          </p:nvPr>
        </p:nvSpPr>
        <p:spPr>
          <a:xfrm>
            <a:off x="573157" y="2624569"/>
            <a:ext cx="11045686" cy="498598"/>
          </a:xfrm>
        </p:spPr>
        <p:txBody>
          <a:bodyPr anchor="t" anchorCtr="0">
            <a:noAutofit/>
          </a:bodyPr>
          <a:lstStyle>
            <a:lvl1pPr algn="ctr">
              <a:defRPr sz="3600">
                <a:solidFill>
                  <a:schemeClr val="bg1"/>
                </a:solidFill>
              </a:defRPr>
            </a:lvl1pPr>
          </a:lstStyle>
          <a:p>
            <a:r>
              <a:rPr lang="en-US" dirty="0"/>
              <a:t>One-sentence headline stating the main takeaway</a:t>
            </a:r>
          </a:p>
        </p:txBody>
      </p:sp>
      <p:sp>
        <p:nvSpPr>
          <p:cNvPr id="320" name="Text Placeholder 368">
            <a:extLst>
              <a:ext uri="{FF2B5EF4-FFF2-40B4-BE49-F238E27FC236}">
                <a16:creationId xmlns:a16="http://schemas.microsoft.com/office/drawing/2014/main" id="{EE706859-C661-2A5C-56D3-6BE7DBBC71DD}"/>
              </a:ext>
            </a:extLst>
          </p:cNvPr>
          <p:cNvSpPr>
            <a:spLocks noGrp="1"/>
          </p:cNvSpPr>
          <p:nvPr>
            <p:ph type="body" sz="quarter" idx="18" hasCustomPrompt="1"/>
          </p:nvPr>
        </p:nvSpPr>
        <p:spPr>
          <a:xfrm>
            <a:off x="556069" y="3774422"/>
            <a:ext cx="11062774" cy="249299"/>
          </a:xfrm>
        </p:spPr>
        <p:txBody>
          <a:bodyPr anchor="t" anchorCtr="0">
            <a:noAutofit/>
          </a:bodyPr>
          <a:lstStyle>
            <a:lvl1pPr marL="0" indent="0" algn="ctr">
              <a:spcBef>
                <a:spcPts val="1200"/>
              </a:spcBef>
              <a:spcAft>
                <a:spcPts val="60"/>
              </a:spcAft>
              <a:buNone/>
              <a:defRPr sz="1800" b="0" i="0">
                <a:solidFill>
                  <a:schemeClr val="bg1"/>
                </a:solidFill>
                <a:latin typeface="Roboto Light" panose="02000000000000000000" pitchFamily="2" charset="0"/>
                <a:ea typeface="Roboto Light" panose="02000000000000000000" pitchFamily="2"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One-sentence connected to the main takeaway</a:t>
            </a:r>
          </a:p>
        </p:txBody>
      </p:sp>
      <p:sp>
        <p:nvSpPr>
          <p:cNvPr id="3" name="Rectangle 2">
            <a:extLst>
              <a:ext uri="{FF2B5EF4-FFF2-40B4-BE49-F238E27FC236}">
                <a16:creationId xmlns:a16="http://schemas.microsoft.com/office/drawing/2014/main" id="{297D526D-05AB-C716-46F5-6CDC1D14E2ED}"/>
              </a:ext>
            </a:extLst>
          </p:cNvPr>
          <p:cNvSpPr/>
          <p:nvPr userDrawn="1"/>
        </p:nvSpPr>
        <p:spPr>
          <a:xfrm>
            <a:off x="5668818" y="3393042"/>
            <a:ext cx="854364" cy="7191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6" name="Rectangle 6">
            <a:extLst>
              <a:ext uri="{FF2B5EF4-FFF2-40B4-BE49-F238E27FC236}">
                <a16:creationId xmlns:a16="http://schemas.microsoft.com/office/drawing/2014/main" id="{A6C5D6D4-E7B7-6C45-59D0-554A5C06715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4" name="Graphic 3">
            <a:extLst>
              <a:ext uri="{FF2B5EF4-FFF2-40B4-BE49-F238E27FC236}">
                <a16:creationId xmlns:a16="http://schemas.microsoft.com/office/drawing/2014/main" id="{1790CAB2-9585-BA89-5C2E-B28EE49E995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4693" y="6431818"/>
            <a:ext cx="1188988" cy="285824"/>
          </a:xfrm>
          <a:prstGeom prst="rect">
            <a:avLst/>
          </a:prstGeom>
        </p:spPr>
      </p:pic>
    </p:spTree>
    <p:extLst>
      <p:ext uri="{BB962C8B-B14F-4D97-AF65-F5344CB8AC3E}">
        <p14:creationId xmlns:p14="http://schemas.microsoft.com/office/powerpoint/2010/main" val="3956291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ustom Portrait Image">
    <p:spTree>
      <p:nvGrpSpPr>
        <p:cNvPr id="1" name=""/>
        <p:cNvGrpSpPr/>
        <p:nvPr/>
      </p:nvGrpSpPr>
      <p:grpSpPr>
        <a:xfrm>
          <a:off x="0" y="0"/>
          <a:ext cx="0" cy="0"/>
          <a:chOff x="0" y="0"/>
          <a:chExt cx="0" cy="0"/>
        </a:xfrm>
      </p:grpSpPr>
      <p:pic>
        <p:nvPicPr>
          <p:cNvPr id="7" name="Graphic 285">
            <a:extLst>
              <a:ext uri="{FF2B5EF4-FFF2-40B4-BE49-F238E27FC236}">
                <a16:creationId xmlns:a16="http://schemas.microsoft.com/office/drawing/2014/main" id="{B10B79AB-DA35-C9D9-2529-6A8AA0E5020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rot="10800000">
            <a:off x="-1" y="0"/>
            <a:ext cx="6045200" cy="6858000"/>
          </a:xfrm>
          <a:prstGeom prst="rect">
            <a:avLst/>
          </a:prstGeom>
        </p:spPr>
      </p:pic>
      <p:sp>
        <p:nvSpPr>
          <p:cNvPr id="2" name="Title 1">
            <a:extLst>
              <a:ext uri="{FF2B5EF4-FFF2-40B4-BE49-F238E27FC236}">
                <a16:creationId xmlns:a16="http://schemas.microsoft.com/office/drawing/2014/main" id="{627FB722-2E40-971C-7B7A-5663B28FCDB7}"/>
              </a:ext>
            </a:extLst>
          </p:cNvPr>
          <p:cNvSpPr>
            <a:spLocks noGrp="1"/>
          </p:cNvSpPr>
          <p:nvPr>
            <p:ph type="ctrTitle" hasCustomPrompt="1"/>
          </p:nvPr>
        </p:nvSpPr>
        <p:spPr>
          <a:xfrm>
            <a:off x="897657" y="2292076"/>
            <a:ext cx="4465176" cy="997196"/>
          </a:xfrm>
        </p:spPr>
        <p:txBody>
          <a:bodyPr wrap="square" anchor="t" anchorCtr="0">
            <a:noAutofit/>
          </a:bodyPr>
          <a:lstStyle>
            <a:lvl1pPr algn="l">
              <a:spcBef>
                <a:spcPts val="1200"/>
              </a:spcBef>
              <a:spcAft>
                <a:spcPts val="60"/>
              </a:spcAft>
              <a:defRPr sz="3600" b="1">
                <a:solidFill>
                  <a:schemeClr val="bg1"/>
                </a:solidFill>
              </a:defRPr>
            </a:lvl1pPr>
          </a:lstStyle>
          <a:p>
            <a:r>
              <a:rPr lang="en-US" dirty="0"/>
              <a:t>Presentation Title (Text size no larger than 32pt)</a:t>
            </a:r>
          </a:p>
        </p:txBody>
      </p:sp>
      <p:sp>
        <p:nvSpPr>
          <p:cNvPr id="3" name="Subtitle 2">
            <a:extLst>
              <a:ext uri="{FF2B5EF4-FFF2-40B4-BE49-F238E27FC236}">
                <a16:creationId xmlns:a16="http://schemas.microsoft.com/office/drawing/2014/main" id="{34CCE055-46B1-6279-21B5-27B8352AB9EC}"/>
              </a:ext>
            </a:extLst>
          </p:cNvPr>
          <p:cNvSpPr>
            <a:spLocks noGrp="1"/>
          </p:cNvSpPr>
          <p:nvPr>
            <p:ph type="subTitle" idx="1" hasCustomPrompt="1"/>
          </p:nvPr>
        </p:nvSpPr>
        <p:spPr>
          <a:xfrm>
            <a:off x="897657" y="4019391"/>
            <a:ext cx="4465176" cy="193899"/>
          </a:xfrm>
        </p:spPr>
        <p:txBody>
          <a:bodyPr wrap="square" anchor="t" anchorCtr="0">
            <a:noAutofit/>
          </a:bodyPr>
          <a:lstStyle>
            <a:lvl1pPr marL="0" indent="0" algn="l">
              <a:spcBef>
                <a:spcPts val="1200"/>
              </a:spcBef>
              <a:spcAft>
                <a:spcPts val="60"/>
              </a:spcAft>
              <a:buNone/>
              <a:defRPr sz="1400" b="1" spc="1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p>
        </p:txBody>
      </p:sp>
      <p:sp>
        <p:nvSpPr>
          <p:cNvPr id="1962" name="Text Placeholder 1961">
            <a:extLst>
              <a:ext uri="{FF2B5EF4-FFF2-40B4-BE49-F238E27FC236}">
                <a16:creationId xmlns:a16="http://schemas.microsoft.com/office/drawing/2014/main" id="{05A0F360-5E2B-1313-55AF-9056EF7E8BC2}"/>
              </a:ext>
            </a:extLst>
          </p:cNvPr>
          <p:cNvSpPr>
            <a:spLocks noGrp="1"/>
          </p:cNvSpPr>
          <p:nvPr>
            <p:ph type="body" sz="quarter" idx="14" hasCustomPrompt="1"/>
          </p:nvPr>
        </p:nvSpPr>
        <p:spPr>
          <a:xfrm>
            <a:off x="897657" y="1880997"/>
            <a:ext cx="4465176" cy="193899"/>
          </a:xfrm>
        </p:spPr>
        <p:txBody>
          <a:bodyPr wrap="square" anchor="t" anchorCtr="0">
            <a:noAutofit/>
          </a:bodyPr>
          <a:lstStyle>
            <a:lvl1pPr marL="0" indent="0" algn="l">
              <a:spcBef>
                <a:spcPts val="1200"/>
              </a:spcBef>
              <a:spcAft>
                <a:spcPts val="60"/>
              </a:spcAft>
              <a:buNone/>
              <a:defRPr sz="1400" b="0" i="0" spc="150" baseline="0">
                <a:solidFill>
                  <a:schemeClr val="bg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MONTH XX, XXXX | LOCATION</a:t>
            </a:r>
          </a:p>
        </p:txBody>
      </p:sp>
      <p:sp>
        <p:nvSpPr>
          <p:cNvPr id="1964" name="Text Placeholder 1963">
            <a:extLst>
              <a:ext uri="{FF2B5EF4-FFF2-40B4-BE49-F238E27FC236}">
                <a16:creationId xmlns:a16="http://schemas.microsoft.com/office/drawing/2014/main" id="{D8874D39-76D3-2E6D-F8DD-E0676BF138C5}"/>
              </a:ext>
            </a:extLst>
          </p:cNvPr>
          <p:cNvSpPr>
            <a:spLocks noGrp="1"/>
          </p:cNvSpPr>
          <p:nvPr>
            <p:ph type="body" sz="quarter" idx="15" hasCustomPrompt="1"/>
          </p:nvPr>
        </p:nvSpPr>
        <p:spPr>
          <a:xfrm>
            <a:off x="897657" y="4371534"/>
            <a:ext cx="4465176" cy="332399"/>
          </a:xfrm>
        </p:spPr>
        <p:txBody>
          <a:bodyPr wrap="square" anchor="t" anchorCtr="0">
            <a:noAutofit/>
          </a:bodyPr>
          <a:lstStyle>
            <a:lvl1pPr marL="0" indent="0" algn="l">
              <a:spcBef>
                <a:spcPts val="1200"/>
              </a:spcBef>
              <a:spcAft>
                <a:spcPts val="60"/>
              </a:spcAft>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dirty="0"/>
              <a:t>First Name, Last Name</a:t>
            </a:r>
          </a:p>
        </p:txBody>
      </p:sp>
      <p:sp>
        <p:nvSpPr>
          <p:cNvPr id="8" name="Rectangle 7">
            <a:extLst>
              <a:ext uri="{FF2B5EF4-FFF2-40B4-BE49-F238E27FC236}">
                <a16:creationId xmlns:a16="http://schemas.microsoft.com/office/drawing/2014/main" id="{C565AA18-2C89-EB56-1919-13EF35EFFBC8}"/>
              </a:ext>
            </a:extLst>
          </p:cNvPr>
          <p:cNvSpPr/>
          <p:nvPr userDrawn="1"/>
        </p:nvSpPr>
        <p:spPr>
          <a:xfrm>
            <a:off x="897656" y="3793881"/>
            <a:ext cx="854364" cy="7191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47">
            <a:extLst>
              <a:ext uri="{FF2B5EF4-FFF2-40B4-BE49-F238E27FC236}">
                <a16:creationId xmlns:a16="http://schemas.microsoft.com/office/drawing/2014/main" id="{894AF511-2F91-5CEA-AAAB-75308FF6C4DB}"/>
              </a:ext>
            </a:extLst>
          </p:cNvPr>
          <p:cNvSpPr>
            <a:spLocks noGrp="1"/>
          </p:cNvSpPr>
          <p:nvPr>
            <p:ph type="body" sz="quarter" idx="17" hasCustomPrompt="1"/>
          </p:nvPr>
        </p:nvSpPr>
        <p:spPr>
          <a:xfrm>
            <a:off x="897657" y="4881013"/>
            <a:ext cx="4465176" cy="246221"/>
          </a:xfrm>
        </p:spPr>
        <p:txBody>
          <a:bodyPr wrap="square" anchor="t" anchorCtr="0">
            <a:noAutofit/>
          </a:bodyPr>
          <a:lstStyle>
            <a:lvl1pPr marL="0" indent="0" algn="l">
              <a:lnSpc>
                <a:spcPct val="100000"/>
              </a:lnSpc>
              <a:spcBef>
                <a:spcPts val="1200"/>
              </a:spcBef>
              <a:spcAft>
                <a:spcPts val="60"/>
              </a:spcAft>
              <a:buNone/>
              <a:defRPr sz="1600" b="0" i="0">
                <a:solidFill>
                  <a:schemeClr val="bg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dirty="0"/>
              <a:t>Presenter Affiliation</a:t>
            </a:r>
          </a:p>
        </p:txBody>
      </p:sp>
      <p:sp>
        <p:nvSpPr>
          <p:cNvPr id="9" name="Picture Placeholder 8">
            <a:extLst>
              <a:ext uri="{FF2B5EF4-FFF2-40B4-BE49-F238E27FC236}">
                <a16:creationId xmlns:a16="http://schemas.microsoft.com/office/drawing/2014/main" id="{63D2D23A-F403-7E2C-7D24-BA0C3B867C3E}"/>
              </a:ext>
            </a:extLst>
          </p:cNvPr>
          <p:cNvSpPr>
            <a:spLocks noGrp="1"/>
          </p:cNvSpPr>
          <p:nvPr>
            <p:ph type="pic" sz="quarter" idx="18"/>
          </p:nvPr>
        </p:nvSpPr>
        <p:spPr>
          <a:xfrm>
            <a:off x="6045200" y="0"/>
            <a:ext cx="6146800" cy="6858000"/>
          </a:xfrm>
        </p:spPr>
        <p:txBody>
          <a:bodyPr/>
          <a:lstStyle/>
          <a:p>
            <a:r>
              <a:rPr lang="en-US"/>
              <a:t>Click icon to add picture</a:t>
            </a:r>
          </a:p>
        </p:txBody>
      </p:sp>
      <p:pic>
        <p:nvPicPr>
          <p:cNvPr id="4" name="Graphic 3">
            <a:extLst>
              <a:ext uri="{FF2B5EF4-FFF2-40B4-BE49-F238E27FC236}">
                <a16:creationId xmlns:a16="http://schemas.microsoft.com/office/drawing/2014/main" id="{D32A73F0-167E-610D-E038-566618F01F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28070" y="783630"/>
            <a:ext cx="1780479" cy="428014"/>
          </a:xfrm>
          <a:prstGeom prst="rect">
            <a:avLst/>
          </a:prstGeom>
        </p:spPr>
      </p:pic>
      <p:grpSp>
        <p:nvGrpSpPr>
          <p:cNvPr id="5" name="Group 4">
            <a:extLst>
              <a:ext uri="{FF2B5EF4-FFF2-40B4-BE49-F238E27FC236}">
                <a16:creationId xmlns:a16="http://schemas.microsoft.com/office/drawing/2014/main" id="{5F2EFFC1-8D00-2422-39D7-701FD30A5CDF}"/>
              </a:ext>
            </a:extLst>
          </p:cNvPr>
          <p:cNvGrpSpPr/>
          <p:nvPr userDrawn="1"/>
        </p:nvGrpSpPr>
        <p:grpSpPr>
          <a:xfrm>
            <a:off x="859536" y="6108192"/>
            <a:ext cx="4556510" cy="438912"/>
            <a:chOff x="859536" y="6108192"/>
            <a:chExt cx="4556510" cy="438912"/>
          </a:xfrm>
        </p:grpSpPr>
        <p:sp>
          <p:nvSpPr>
            <p:cNvPr id="6" name="TextBox 5">
              <a:extLst>
                <a:ext uri="{FF2B5EF4-FFF2-40B4-BE49-F238E27FC236}">
                  <a16:creationId xmlns:a16="http://schemas.microsoft.com/office/drawing/2014/main" id="{A97F60E2-2A56-9EB3-6B56-9299A963E1AB}"/>
                </a:ext>
              </a:extLst>
            </p:cNvPr>
            <p:cNvSpPr txBox="1"/>
            <p:nvPr userDrawn="1"/>
          </p:nvSpPr>
          <p:spPr>
            <a:xfrm>
              <a:off x="2368064" y="6156068"/>
              <a:ext cx="3047982" cy="369332"/>
            </a:xfrm>
            <a:prstGeom prst="rect">
              <a:avLst/>
            </a:prstGeom>
            <a:noFill/>
          </p:spPr>
          <p:txBody>
            <a:bodyPr wrap="square" lIns="182880" rtlCol="0">
              <a:spAutoFit/>
            </a:bodyPr>
            <a:lstStyle/>
            <a:p>
              <a:r>
                <a:rPr lang="en-US" sz="900" b="0" dirty="0">
                  <a:solidFill>
                    <a:schemeClr val="bg1"/>
                  </a:solidFill>
                  <a:latin typeface="Roboto" panose="02000000000000000000" pitchFamily="2" charset="0"/>
                  <a:ea typeface="Roboto" panose="02000000000000000000" pitchFamily="2" charset="0"/>
                </a:rPr>
                <a:t>ORNL IS MANAGED BY UT-BATTELLE LLC </a:t>
              </a:r>
              <a:br>
                <a:rPr lang="en-US" sz="900" b="0" dirty="0">
                  <a:solidFill>
                    <a:schemeClr val="bg1"/>
                  </a:solidFill>
                  <a:latin typeface="Roboto" panose="02000000000000000000" pitchFamily="2" charset="0"/>
                  <a:ea typeface="Roboto" panose="02000000000000000000" pitchFamily="2" charset="0"/>
                </a:rPr>
              </a:br>
              <a:r>
                <a:rPr lang="en-US" sz="900" b="0" dirty="0">
                  <a:solidFill>
                    <a:schemeClr val="bg1"/>
                  </a:solidFill>
                  <a:latin typeface="Roboto" panose="02000000000000000000" pitchFamily="2" charset="0"/>
                  <a:ea typeface="Roboto" panose="02000000000000000000" pitchFamily="2" charset="0"/>
                </a:rPr>
                <a:t>FOR THE US DEPARTMENT OF ENERGY</a:t>
              </a:r>
            </a:p>
          </p:txBody>
        </p:sp>
        <p:pic>
          <p:nvPicPr>
            <p:cNvPr id="10" name="Picture 9" descr="Text&#10;&#10;AI-generated content may be incorrect.">
              <a:extLst>
                <a:ext uri="{FF2B5EF4-FFF2-40B4-BE49-F238E27FC236}">
                  <a16:creationId xmlns:a16="http://schemas.microsoft.com/office/drawing/2014/main" id="{E05B343D-85E7-C42A-D96E-37A8AB109C5E}"/>
                </a:ext>
              </a:extLst>
            </p:cNvPr>
            <p:cNvPicPr>
              <a:picLocks noChangeAspect="1"/>
            </p:cNvPicPr>
            <p:nvPr userDrawn="1"/>
          </p:nvPicPr>
          <p:blipFill>
            <a:blip r:embed="rId5"/>
            <a:stretch>
              <a:fillRect/>
            </a:stretch>
          </p:blipFill>
          <p:spPr>
            <a:xfrm>
              <a:off x="859536" y="6108192"/>
              <a:ext cx="1528065" cy="438912"/>
            </a:xfrm>
            <a:prstGeom prst="rect">
              <a:avLst/>
            </a:prstGeom>
          </p:spPr>
        </p:pic>
      </p:grpSp>
    </p:spTree>
    <p:extLst>
      <p:ext uri="{BB962C8B-B14F-4D97-AF65-F5344CB8AC3E}">
        <p14:creationId xmlns:p14="http://schemas.microsoft.com/office/powerpoint/2010/main" val="3540133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ustom Landscape Imag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0FE843FE-B2D6-28A8-6229-2F4F14E7EA05}"/>
              </a:ext>
            </a:extLst>
          </p:cNvPr>
          <p:cNvSpPr/>
          <p:nvPr userDrawn="1"/>
        </p:nvSpPr>
        <p:spPr>
          <a:xfrm>
            <a:off x="-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5609063 w 12192000"/>
              <a:gd name="connsiteY5" fmla="*/ 1505414 h 6858000"/>
              <a:gd name="connsiteX6" fmla="*/ 5609063 w 12192000"/>
              <a:gd name="connsiteY6" fmla="*/ 5352586 h 6858000"/>
              <a:gd name="connsiteX7" fmla="*/ 11452302 w 12192000"/>
              <a:gd name="connsiteY7" fmla="*/ 5352586 h 6858000"/>
              <a:gd name="connsiteX8" fmla="*/ 11452302 w 12192000"/>
              <a:gd name="connsiteY8" fmla="*/ 1505414 h 6858000"/>
              <a:gd name="connsiteX9" fmla="*/ 5609063 w 12192000"/>
              <a:gd name="connsiteY9" fmla="*/ 1505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5609063" y="1505414"/>
                </a:moveTo>
                <a:lnTo>
                  <a:pt x="5609063" y="5352586"/>
                </a:lnTo>
                <a:lnTo>
                  <a:pt x="11452302" y="5352586"/>
                </a:lnTo>
                <a:lnTo>
                  <a:pt x="11452302" y="1505414"/>
                </a:lnTo>
                <a:lnTo>
                  <a:pt x="5609063" y="1505414"/>
                </a:lnTo>
                <a:close/>
              </a:path>
            </a:pathLst>
          </a:cu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7FB722-2E40-971C-7B7A-5663B28FCDB7}"/>
              </a:ext>
            </a:extLst>
          </p:cNvPr>
          <p:cNvSpPr>
            <a:spLocks noGrp="1"/>
          </p:cNvSpPr>
          <p:nvPr>
            <p:ph type="ctrTitle" hasCustomPrompt="1"/>
          </p:nvPr>
        </p:nvSpPr>
        <p:spPr>
          <a:xfrm>
            <a:off x="897657" y="2292076"/>
            <a:ext cx="4465176" cy="997196"/>
          </a:xfrm>
        </p:spPr>
        <p:txBody>
          <a:bodyPr wrap="square" anchor="t" anchorCtr="0">
            <a:noAutofit/>
          </a:bodyPr>
          <a:lstStyle>
            <a:lvl1pPr algn="l">
              <a:spcBef>
                <a:spcPts val="1200"/>
              </a:spcBef>
              <a:spcAft>
                <a:spcPts val="60"/>
              </a:spcAft>
              <a:defRPr sz="3600" b="1">
                <a:solidFill>
                  <a:schemeClr val="bg1"/>
                </a:solidFill>
              </a:defRPr>
            </a:lvl1pPr>
          </a:lstStyle>
          <a:p>
            <a:r>
              <a:rPr lang="en-US" dirty="0"/>
              <a:t>Presentation Title (Text size no larger than 32pt)</a:t>
            </a:r>
          </a:p>
        </p:txBody>
      </p:sp>
      <p:sp>
        <p:nvSpPr>
          <p:cNvPr id="3" name="Subtitle 2">
            <a:extLst>
              <a:ext uri="{FF2B5EF4-FFF2-40B4-BE49-F238E27FC236}">
                <a16:creationId xmlns:a16="http://schemas.microsoft.com/office/drawing/2014/main" id="{34CCE055-46B1-6279-21B5-27B8352AB9EC}"/>
              </a:ext>
            </a:extLst>
          </p:cNvPr>
          <p:cNvSpPr>
            <a:spLocks noGrp="1"/>
          </p:cNvSpPr>
          <p:nvPr>
            <p:ph type="subTitle" idx="1" hasCustomPrompt="1"/>
          </p:nvPr>
        </p:nvSpPr>
        <p:spPr>
          <a:xfrm>
            <a:off x="897657" y="4019391"/>
            <a:ext cx="4465176" cy="193899"/>
          </a:xfrm>
        </p:spPr>
        <p:txBody>
          <a:bodyPr wrap="square" anchor="t" anchorCtr="0">
            <a:noAutofit/>
          </a:bodyPr>
          <a:lstStyle>
            <a:lvl1pPr marL="0" indent="0" algn="l">
              <a:spcBef>
                <a:spcPts val="1200"/>
              </a:spcBef>
              <a:spcAft>
                <a:spcPts val="60"/>
              </a:spcAft>
              <a:buNone/>
              <a:defRPr sz="1400" b="1" spc="1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p>
        </p:txBody>
      </p:sp>
      <p:sp>
        <p:nvSpPr>
          <p:cNvPr id="1962" name="Text Placeholder 1961">
            <a:extLst>
              <a:ext uri="{FF2B5EF4-FFF2-40B4-BE49-F238E27FC236}">
                <a16:creationId xmlns:a16="http://schemas.microsoft.com/office/drawing/2014/main" id="{05A0F360-5E2B-1313-55AF-9056EF7E8BC2}"/>
              </a:ext>
            </a:extLst>
          </p:cNvPr>
          <p:cNvSpPr>
            <a:spLocks noGrp="1"/>
          </p:cNvSpPr>
          <p:nvPr>
            <p:ph type="body" sz="quarter" idx="14" hasCustomPrompt="1"/>
          </p:nvPr>
        </p:nvSpPr>
        <p:spPr>
          <a:xfrm>
            <a:off x="897657" y="1880997"/>
            <a:ext cx="4465176" cy="193899"/>
          </a:xfrm>
        </p:spPr>
        <p:txBody>
          <a:bodyPr wrap="square" anchor="t" anchorCtr="0">
            <a:noAutofit/>
          </a:bodyPr>
          <a:lstStyle>
            <a:lvl1pPr marL="0" indent="0" algn="l">
              <a:spcBef>
                <a:spcPts val="1200"/>
              </a:spcBef>
              <a:spcAft>
                <a:spcPts val="60"/>
              </a:spcAft>
              <a:buNone/>
              <a:defRPr sz="1400" b="0" i="0" spc="150" baseline="0">
                <a:solidFill>
                  <a:schemeClr val="bg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MONTH XX, XXXX | LOCATION</a:t>
            </a:r>
          </a:p>
        </p:txBody>
      </p:sp>
      <p:sp>
        <p:nvSpPr>
          <p:cNvPr id="1964" name="Text Placeholder 1963">
            <a:extLst>
              <a:ext uri="{FF2B5EF4-FFF2-40B4-BE49-F238E27FC236}">
                <a16:creationId xmlns:a16="http://schemas.microsoft.com/office/drawing/2014/main" id="{D8874D39-76D3-2E6D-F8DD-E0676BF138C5}"/>
              </a:ext>
            </a:extLst>
          </p:cNvPr>
          <p:cNvSpPr>
            <a:spLocks noGrp="1"/>
          </p:cNvSpPr>
          <p:nvPr>
            <p:ph type="body" sz="quarter" idx="15" hasCustomPrompt="1"/>
          </p:nvPr>
        </p:nvSpPr>
        <p:spPr>
          <a:xfrm>
            <a:off x="897657" y="4371534"/>
            <a:ext cx="4465176" cy="332399"/>
          </a:xfrm>
        </p:spPr>
        <p:txBody>
          <a:bodyPr wrap="square" anchor="t" anchorCtr="0">
            <a:noAutofit/>
          </a:bodyPr>
          <a:lstStyle>
            <a:lvl1pPr marL="0" indent="0" algn="l">
              <a:spcBef>
                <a:spcPts val="1200"/>
              </a:spcBef>
              <a:spcAft>
                <a:spcPts val="60"/>
              </a:spcAft>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dirty="0"/>
              <a:t>First Name, Last Name</a:t>
            </a:r>
          </a:p>
        </p:txBody>
      </p:sp>
      <p:sp>
        <p:nvSpPr>
          <p:cNvPr id="8" name="Rectangle 7">
            <a:extLst>
              <a:ext uri="{FF2B5EF4-FFF2-40B4-BE49-F238E27FC236}">
                <a16:creationId xmlns:a16="http://schemas.microsoft.com/office/drawing/2014/main" id="{C565AA18-2C89-EB56-1919-13EF35EFFBC8}"/>
              </a:ext>
            </a:extLst>
          </p:cNvPr>
          <p:cNvSpPr/>
          <p:nvPr userDrawn="1"/>
        </p:nvSpPr>
        <p:spPr>
          <a:xfrm>
            <a:off x="897656" y="3793881"/>
            <a:ext cx="854364" cy="7191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47">
            <a:extLst>
              <a:ext uri="{FF2B5EF4-FFF2-40B4-BE49-F238E27FC236}">
                <a16:creationId xmlns:a16="http://schemas.microsoft.com/office/drawing/2014/main" id="{894AF511-2F91-5CEA-AAAB-75308FF6C4DB}"/>
              </a:ext>
            </a:extLst>
          </p:cNvPr>
          <p:cNvSpPr>
            <a:spLocks noGrp="1"/>
          </p:cNvSpPr>
          <p:nvPr>
            <p:ph type="body" sz="quarter" idx="17" hasCustomPrompt="1"/>
          </p:nvPr>
        </p:nvSpPr>
        <p:spPr>
          <a:xfrm>
            <a:off x="897657" y="4881013"/>
            <a:ext cx="4465176" cy="246221"/>
          </a:xfrm>
        </p:spPr>
        <p:txBody>
          <a:bodyPr wrap="square" anchor="t" anchorCtr="0">
            <a:noAutofit/>
          </a:bodyPr>
          <a:lstStyle>
            <a:lvl1pPr marL="0" indent="0" algn="l">
              <a:lnSpc>
                <a:spcPct val="100000"/>
              </a:lnSpc>
              <a:spcBef>
                <a:spcPts val="1200"/>
              </a:spcBef>
              <a:spcAft>
                <a:spcPts val="60"/>
              </a:spcAft>
              <a:buNone/>
              <a:defRPr sz="1600" b="0" i="0">
                <a:solidFill>
                  <a:schemeClr val="bg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dirty="0"/>
              <a:t>Presenter Affiliation</a:t>
            </a:r>
          </a:p>
        </p:txBody>
      </p:sp>
      <p:sp>
        <p:nvSpPr>
          <p:cNvPr id="9" name="Picture Placeholder 8">
            <a:extLst>
              <a:ext uri="{FF2B5EF4-FFF2-40B4-BE49-F238E27FC236}">
                <a16:creationId xmlns:a16="http://schemas.microsoft.com/office/drawing/2014/main" id="{63D2D23A-F403-7E2C-7D24-BA0C3B867C3E}"/>
              </a:ext>
            </a:extLst>
          </p:cNvPr>
          <p:cNvSpPr>
            <a:spLocks noGrp="1"/>
          </p:cNvSpPr>
          <p:nvPr>
            <p:ph type="pic" sz="quarter" idx="18"/>
          </p:nvPr>
        </p:nvSpPr>
        <p:spPr>
          <a:xfrm>
            <a:off x="5609063" y="1481958"/>
            <a:ext cx="5843239" cy="3891648"/>
          </a:xfrm>
        </p:spPr>
        <p:txBody>
          <a:bodyPr/>
          <a:lstStyle/>
          <a:p>
            <a:r>
              <a:rPr lang="en-US"/>
              <a:t>Click icon to add picture</a:t>
            </a:r>
            <a:endParaRPr lang="en-US" dirty="0"/>
          </a:p>
        </p:txBody>
      </p:sp>
      <p:pic>
        <p:nvPicPr>
          <p:cNvPr id="4" name="Graphic 3">
            <a:extLst>
              <a:ext uri="{FF2B5EF4-FFF2-40B4-BE49-F238E27FC236}">
                <a16:creationId xmlns:a16="http://schemas.microsoft.com/office/drawing/2014/main" id="{D32A73F0-167E-610D-E038-566618F01F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28070" y="783630"/>
            <a:ext cx="1780479" cy="428014"/>
          </a:xfrm>
          <a:prstGeom prst="rect">
            <a:avLst/>
          </a:prstGeom>
        </p:spPr>
      </p:pic>
      <p:grpSp>
        <p:nvGrpSpPr>
          <p:cNvPr id="5" name="Group 4">
            <a:extLst>
              <a:ext uri="{FF2B5EF4-FFF2-40B4-BE49-F238E27FC236}">
                <a16:creationId xmlns:a16="http://schemas.microsoft.com/office/drawing/2014/main" id="{C8EA40F8-43C7-91B8-DB7E-DDD5E2408A38}"/>
              </a:ext>
            </a:extLst>
          </p:cNvPr>
          <p:cNvGrpSpPr/>
          <p:nvPr userDrawn="1"/>
        </p:nvGrpSpPr>
        <p:grpSpPr>
          <a:xfrm>
            <a:off x="859536" y="6108192"/>
            <a:ext cx="4556510" cy="438912"/>
            <a:chOff x="859536" y="6108192"/>
            <a:chExt cx="4556510" cy="438912"/>
          </a:xfrm>
        </p:grpSpPr>
        <p:sp>
          <p:nvSpPr>
            <p:cNvPr id="6" name="TextBox 5">
              <a:extLst>
                <a:ext uri="{FF2B5EF4-FFF2-40B4-BE49-F238E27FC236}">
                  <a16:creationId xmlns:a16="http://schemas.microsoft.com/office/drawing/2014/main" id="{5252F9E3-A27C-53E8-B52E-49794F69B0DB}"/>
                </a:ext>
              </a:extLst>
            </p:cNvPr>
            <p:cNvSpPr txBox="1"/>
            <p:nvPr userDrawn="1"/>
          </p:nvSpPr>
          <p:spPr>
            <a:xfrm>
              <a:off x="2368064" y="6156068"/>
              <a:ext cx="3047982" cy="369332"/>
            </a:xfrm>
            <a:prstGeom prst="rect">
              <a:avLst/>
            </a:prstGeom>
            <a:noFill/>
          </p:spPr>
          <p:txBody>
            <a:bodyPr wrap="square" lIns="182880" rtlCol="0">
              <a:spAutoFit/>
            </a:bodyPr>
            <a:lstStyle/>
            <a:p>
              <a:r>
                <a:rPr lang="en-US" sz="900" b="0" dirty="0">
                  <a:solidFill>
                    <a:schemeClr val="bg1"/>
                  </a:solidFill>
                  <a:latin typeface="Roboto" panose="02000000000000000000" pitchFamily="2" charset="0"/>
                  <a:ea typeface="Roboto" panose="02000000000000000000" pitchFamily="2" charset="0"/>
                </a:rPr>
                <a:t>ORNL IS MANAGED BY UT-BATTELLE LLC </a:t>
              </a:r>
              <a:br>
                <a:rPr lang="en-US" sz="900" b="0" dirty="0">
                  <a:solidFill>
                    <a:schemeClr val="bg1"/>
                  </a:solidFill>
                  <a:latin typeface="Roboto" panose="02000000000000000000" pitchFamily="2" charset="0"/>
                  <a:ea typeface="Roboto" panose="02000000000000000000" pitchFamily="2" charset="0"/>
                </a:rPr>
              </a:br>
              <a:r>
                <a:rPr lang="en-US" sz="900" b="0" dirty="0">
                  <a:solidFill>
                    <a:schemeClr val="bg1"/>
                  </a:solidFill>
                  <a:latin typeface="Roboto" panose="02000000000000000000" pitchFamily="2" charset="0"/>
                  <a:ea typeface="Roboto" panose="02000000000000000000" pitchFamily="2" charset="0"/>
                </a:rPr>
                <a:t>FOR THE US DEPARTMENT OF ENERGY</a:t>
              </a:r>
            </a:p>
          </p:txBody>
        </p:sp>
        <p:pic>
          <p:nvPicPr>
            <p:cNvPr id="7" name="Picture 6" descr="Text&#10;&#10;AI-generated content may be incorrect.">
              <a:extLst>
                <a:ext uri="{FF2B5EF4-FFF2-40B4-BE49-F238E27FC236}">
                  <a16:creationId xmlns:a16="http://schemas.microsoft.com/office/drawing/2014/main" id="{DB53C206-3DA3-C765-EB66-A35BBF705421}"/>
                </a:ext>
              </a:extLst>
            </p:cNvPr>
            <p:cNvPicPr>
              <a:picLocks noChangeAspect="1"/>
            </p:cNvPicPr>
            <p:nvPr userDrawn="1"/>
          </p:nvPicPr>
          <p:blipFill>
            <a:blip r:embed="rId5"/>
            <a:stretch>
              <a:fillRect/>
            </a:stretch>
          </p:blipFill>
          <p:spPr>
            <a:xfrm>
              <a:off x="859536" y="6108192"/>
              <a:ext cx="1528065" cy="438912"/>
            </a:xfrm>
            <a:prstGeom prst="rect">
              <a:avLst/>
            </a:prstGeom>
          </p:spPr>
        </p:pic>
      </p:grpSp>
    </p:spTree>
    <p:extLst>
      <p:ext uri="{BB962C8B-B14F-4D97-AF65-F5344CB8AC3E}">
        <p14:creationId xmlns:p14="http://schemas.microsoft.com/office/powerpoint/2010/main" val="3768814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05791-4F91-34B2-5F77-014A7A421E14}"/>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a:t>
            </a:r>
          </a:p>
        </p:txBody>
      </p:sp>
      <p:sp>
        <p:nvSpPr>
          <p:cNvPr id="3" name="Content Placeholder 2">
            <a:extLst>
              <a:ext uri="{FF2B5EF4-FFF2-40B4-BE49-F238E27FC236}">
                <a16:creationId xmlns:a16="http://schemas.microsoft.com/office/drawing/2014/main" id="{1268E7B4-2380-B18C-C8C1-09BD437D6B16}"/>
              </a:ext>
            </a:extLst>
          </p:cNvPr>
          <p:cNvSpPr>
            <a:spLocks noGrp="1"/>
          </p:cNvSpPr>
          <p:nvPr>
            <p:ph idx="1" hasCustomPrompt="1"/>
          </p:nvPr>
        </p:nvSpPr>
        <p:spPr>
          <a:xfrm>
            <a:off x="314692" y="1825625"/>
            <a:ext cx="11315194" cy="4061829"/>
          </a:xfrm>
        </p:spPr>
        <p:txBody>
          <a:bodyPr/>
          <a:lstStyle>
            <a:lvl1pPr marL="0" indent="0">
              <a:spcBef>
                <a:spcPts val="1200"/>
              </a:spcBef>
              <a:buNone/>
              <a:defRPr sz="1800"/>
            </a:lvl1pPr>
          </a:lstStyle>
          <a:p>
            <a:r>
              <a:rPr lang="en-US" dirty="0"/>
              <a:t>Place content here</a:t>
            </a:r>
          </a:p>
        </p:txBody>
      </p:sp>
    </p:spTree>
    <p:extLst>
      <p:ext uri="{BB962C8B-B14F-4D97-AF65-F5344CB8AC3E}">
        <p14:creationId xmlns:p14="http://schemas.microsoft.com/office/powerpoint/2010/main" val="900239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Column-Key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5F232B-0EDE-9AF7-8505-73A82A1D984A}"/>
              </a:ext>
            </a:extLst>
          </p:cNvPr>
          <p:cNvSpPr/>
          <p:nvPr userDrawn="1"/>
        </p:nvSpPr>
        <p:spPr>
          <a:xfrm>
            <a:off x="0" y="0"/>
            <a:ext cx="467885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2" y="365125"/>
            <a:ext cx="3899310" cy="1900997"/>
          </a:xfrm>
        </p:spPr>
        <p:txBody>
          <a:bodyPr/>
          <a:lstStyle/>
          <a:p>
            <a:r>
              <a:rPr lang="en-US" dirty="0"/>
              <a:t>One-sentence headline stating the main takeaway message</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2631247"/>
            <a:ext cx="3899310" cy="3511136"/>
          </a:xfrm>
        </p:spPr>
        <p:txBody>
          <a:bodyPr/>
          <a:lstStyle>
            <a:lvl1pPr marL="0" indent="0">
              <a:buNone/>
              <a:defRPr sz="1800"/>
            </a:lvl1pPr>
          </a:lstStyle>
          <a:p>
            <a:r>
              <a:rPr lang="en-US" dirty="0"/>
              <a:t>Place content here</a:t>
            </a:r>
          </a:p>
        </p:txBody>
      </p:sp>
      <p:sp>
        <p:nvSpPr>
          <p:cNvPr id="5" name="Picture Placeholder 4">
            <a:extLst>
              <a:ext uri="{FF2B5EF4-FFF2-40B4-BE49-F238E27FC236}">
                <a16:creationId xmlns:a16="http://schemas.microsoft.com/office/drawing/2014/main" id="{A40400C1-7283-FABD-80B9-45AEE1D1F5D9}"/>
              </a:ext>
            </a:extLst>
          </p:cNvPr>
          <p:cNvSpPr>
            <a:spLocks noGrp="1"/>
          </p:cNvSpPr>
          <p:nvPr>
            <p:ph type="pic" sz="quarter" idx="10"/>
          </p:nvPr>
        </p:nvSpPr>
        <p:spPr>
          <a:xfrm>
            <a:off x="4678363" y="0"/>
            <a:ext cx="7513637" cy="6858000"/>
          </a:xfrm>
        </p:spPr>
        <p:txBody>
          <a:bodyPr/>
          <a:lstStyle/>
          <a:p>
            <a:r>
              <a:rPr lang="en-US"/>
              <a:t>Click icon to add picture</a:t>
            </a:r>
          </a:p>
        </p:txBody>
      </p:sp>
      <p:pic>
        <p:nvPicPr>
          <p:cNvPr id="4" name="Graphic 3">
            <a:extLst>
              <a:ext uri="{FF2B5EF4-FFF2-40B4-BE49-F238E27FC236}">
                <a16:creationId xmlns:a16="http://schemas.microsoft.com/office/drawing/2014/main" id="{2059A002-CFDF-58EF-945F-28E943618A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4693" y="6431818"/>
            <a:ext cx="1188988" cy="285824"/>
          </a:xfrm>
          <a:prstGeom prst="rect">
            <a:avLst/>
          </a:prstGeom>
        </p:spPr>
      </p:pic>
    </p:spTree>
    <p:extLst>
      <p:ext uri="{BB962C8B-B14F-4D97-AF65-F5344CB8AC3E}">
        <p14:creationId xmlns:p14="http://schemas.microsoft.com/office/powerpoint/2010/main" val="1815376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Column-Hexagon Cut-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AAFC910-D2D4-C5E3-4A8E-DB371D1637FC}"/>
              </a:ext>
            </a:extLst>
          </p:cNvPr>
          <p:cNvSpPr>
            <a:spLocks noGrp="1"/>
          </p:cNvSpPr>
          <p:nvPr>
            <p:ph type="pic" sz="quarter" idx="13"/>
          </p:nvPr>
        </p:nvSpPr>
        <p:spPr>
          <a:xfrm>
            <a:off x="5139371" y="-23484"/>
            <a:ext cx="6737350" cy="6865418"/>
          </a:xfrm>
          <a:custGeom>
            <a:avLst/>
            <a:gdLst>
              <a:gd name="connsiteX0" fmla="*/ 4765422 w 6737350"/>
              <a:gd name="connsiteY0" fmla="*/ 5955463 h 6865418"/>
              <a:gd name="connsiteX1" fmla="*/ 6080062 w 6737350"/>
              <a:gd name="connsiteY1" fmla="*/ 5955463 h 6865418"/>
              <a:gd name="connsiteX2" fmla="*/ 6604382 w 6737350"/>
              <a:gd name="connsiteY2" fmla="*/ 6863640 h 6865418"/>
              <a:gd name="connsiteX3" fmla="*/ 4240721 w 6737350"/>
              <a:gd name="connsiteY3" fmla="*/ 6864212 h 6865418"/>
              <a:gd name="connsiteX4" fmla="*/ 2712846 w 6737350"/>
              <a:gd name="connsiteY4" fmla="*/ 4762425 h 6865418"/>
              <a:gd name="connsiteX5" fmla="*/ 4027487 w 6737350"/>
              <a:gd name="connsiteY5" fmla="*/ 4762425 h 6865418"/>
              <a:gd name="connsiteX6" fmla="*/ 4684776 w 6737350"/>
              <a:gd name="connsiteY6" fmla="*/ 5900917 h 6865418"/>
              <a:gd name="connsiteX7" fmla="*/ 4128579 w 6737350"/>
              <a:gd name="connsiteY7" fmla="*/ 6864339 h 6865418"/>
              <a:gd name="connsiteX8" fmla="*/ 2612326 w 6737350"/>
              <a:gd name="connsiteY8" fmla="*/ 6865418 h 6865418"/>
              <a:gd name="connsiteX9" fmla="*/ 2055495 w 6737350"/>
              <a:gd name="connsiteY9" fmla="*/ 5900917 h 6865418"/>
              <a:gd name="connsiteX10" fmla="*/ 4765421 w 6737350"/>
              <a:gd name="connsiteY10" fmla="*/ 3584563 h 6865418"/>
              <a:gd name="connsiteX11" fmla="*/ 6080061 w 6737350"/>
              <a:gd name="connsiteY11" fmla="*/ 3584563 h 6865418"/>
              <a:gd name="connsiteX12" fmla="*/ 6737350 w 6737350"/>
              <a:gd name="connsiteY12" fmla="*/ 4723055 h 6865418"/>
              <a:gd name="connsiteX13" fmla="*/ 6080061 w 6737350"/>
              <a:gd name="connsiteY13" fmla="*/ 5861546 h 6865418"/>
              <a:gd name="connsiteX14" fmla="*/ 4765421 w 6737350"/>
              <a:gd name="connsiteY14" fmla="*/ 5861546 h 6865418"/>
              <a:gd name="connsiteX15" fmla="*/ 4108069 w 6737350"/>
              <a:gd name="connsiteY15" fmla="*/ 4723055 h 6865418"/>
              <a:gd name="connsiteX16" fmla="*/ 2712846 w 6737350"/>
              <a:gd name="connsiteY16" fmla="*/ 2395463 h 6865418"/>
              <a:gd name="connsiteX17" fmla="*/ 4027487 w 6737350"/>
              <a:gd name="connsiteY17" fmla="*/ 2395463 h 6865418"/>
              <a:gd name="connsiteX18" fmla="*/ 4684776 w 6737350"/>
              <a:gd name="connsiteY18" fmla="*/ 3533955 h 6865418"/>
              <a:gd name="connsiteX19" fmla="*/ 4027487 w 6737350"/>
              <a:gd name="connsiteY19" fmla="*/ 4672446 h 6865418"/>
              <a:gd name="connsiteX20" fmla="*/ 2712846 w 6737350"/>
              <a:gd name="connsiteY20" fmla="*/ 4672446 h 6865418"/>
              <a:gd name="connsiteX21" fmla="*/ 2055495 w 6737350"/>
              <a:gd name="connsiteY21" fmla="*/ 3533955 h 6865418"/>
              <a:gd name="connsiteX22" fmla="*/ 657289 w 6737350"/>
              <a:gd name="connsiteY22" fmla="*/ 1217538 h 6865418"/>
              <a:gd name="connsiteX23" fmla="*/ 1971929 w 6737350"/>
              <a:gd name="connsiteY23" fmla="*/ 1217538 h 6865418"/>
              <a:gd name="connsiteX24" fmla="*/ 2629281 w 6737350"/>
              <a:gd name="connsiteY24" fmla="*/ 2356092 h 6865418"/>
              <a:gd name="connsiteX25" fmla="*/ 1971929 w 6737350"/>
              <a:gd name="connsiteY25" fmla="*/ 3494584 h 6865418"/>
              <a:gd name="connsiteX26" fmla="*/ 657289 w 6737350"/>
              <a:gd name="connsiteY26" fmla="*/ 3494584 h 6865418"/>
              <a:gd name="connsiteX27" fmla="*/ 0 w 6737350"/>
              <a:gd name="connsiteY27" fmla="*/ 2356092 h 6865418"/>
              <a:gd name="connsiteX28" fmla="*/ 4765421 w 6737350"/>
              <a:gd name="connsiteY28" fmla="*/ 1217537 h 6865418"/>
              <a:gd name="connsiteX29" fmla="*/ 6080061 w 6737350"/>
              <a:gd name="connsiteY29" fmla="*/ 1217537 h 6865418"/>
              <a:gd name="connsiteX30" fmla="*/ 6737350 w 6737350"/>
              <a:gd name="connsiteY30" fmla="*/ 2356092 h 6865418"/>
              <a:gd name="connsiteX31" fmla="*/ 6080061 w 6737350"/>
              <a:gd name="connsiteY31" fmla="*/ 3494584 h 6865418"/>
              <a:gd name="connsiteX32" fmla="*/ 4765421 w 6737350"/>
              <a:gd name="connsiteY32" fmla="*/ 3494584 h 6865418"/>
              <a:gd name="connsiteX33" fmla="*/ 4108069 w 6737350"/>
              <a:gd name="connsiteY33" fmla="*/ 2356092 h 6865418"/>
              <a:gd name="connsiteX34" fmla="*/ 2712846 w 6737350"/>
              <a:gd name="connsiteY34" fmla="*/ 39549 h 6865418"/>
              <a:gd name="connsiteX35" fmla="*/ 4027487 w 6737350"/>
              <a:gd name="connsiteY35" fmla="*/ 39549 h 6865418"/>
              <a:gd name="connsiteX36" fmla="*/ 4684776 w 6737350"/>
              <a:gd name="connsiteY36" fmla="*/ 1178041 h 6865418"/>
              <a:gd name="connsiteX37" fmla="*/ 4027487 w 6737350"/>
              <a:gd name="connsiteY37" fmla="*/ 2316532 h 6865418"/>
              <a:gd name="connsiteX38" fmla="*/ 2712846 w 6737350"/>
              <a:gd name="connsiteY38" fmla="*/ 2316532 h 6865418"/>
              <a:gd name="connsiteX39" fmla="*/ 2055495 w 6737350"/>
              <a:gd name="connsiteY39" fmla="*/ 1178041 h 6865418"/>
              <a:gd name="connsiteX40" fmla="*/ 13492 w 6737350"/>
              <a:gd name="connsiteY40" fmla="*/ 0 h 6865418"/>
              <a:gd name="connsiteX41" fmla="*/ 2631396 w 6737350"/>
              <a:gd name="connsiteY41" fmla="*/ 13447 h 6865418"/>
              <a:gd name="connsiteX42" fmla="*/ 1973010 w 6737350"/>
              <a:gd name="connsiteY42" fmla="*/ 1137655 h 6865418"/>
              <a:gd name="connsiteX43" fmla="*/ 658369 w 6737350"/>
              <a:gd name="connsiteY43" fmla="*/ 1137655 h 686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737350" h="6865418">
                <a:moveTo>
                  <a:pt x="4765422" y="5955463"/>
                </a:moveTo>
                <a:lnTo>
                  <a:pt x="6080062" y="5955463"/>
                </a:lnTo>
                <a:lnTo>
                  <a:pt x="6604382" y="6863640"/>
                </a:lnTo>
                <a:lnTo>
                  <a:pt x="4240721" y="6864212"/>
                </a:lnTo>
                <a:close/>
                <a:moveTo>
                  <a:pt x="2712846" y="4762425"/>
                </a:moveTo>
                <a:lnTo>
                  <a:pt x="4027487" y="4762425"/>
                </a:lnTo>
                <a:lnTo>
                  <a:pt x="4684776" y="5900917"/>
                </a:lnTo>
                <a:lnTo>
                  <a:pt x="4128579" y="6864339"/>
                </a:lnTo>
                <a:lnTo>
                  <a:pt x="2612326" y="6865418"/>
                </a:lnTo>
                <a:lnTo>
                  <a:pt x="2055495" y="5900917"/>
                </a:lnTo>
                <a:close/>
                <a:moveTo>
                  <a:pt x="4765421" y="3584563"/>
                </a:moveTo>
                <a:lnTo>
                  <a:pt x="6080061" y="3584563"/>
                </a:lnTo>
                <a:lnTo>
                  <a:pt x="6737350" y="4723055"/>
                </a:lnTo>
                <a:lnTo>
                  <a:pt x="6080061" y="5861546"/>
                </a:lnTo>
                <a:lnTo>
                  <a:pt x="4765421" y="5861546"/>
                </a:lnTo>
                <a:lnTo>
                  <a:pt x="4108069" y="4723055"/>
                </a:lnTo>
                <a:close/>
                <a:moveTo>
                  <a:pt x="2712846" y="2395463"/>
                </a:moveTo>
                <a:lnTo>
                  <a:pt x="4027487" y="2395463"/>
                </a:lnTo>
                <a:lnTo>
                  <a:pt x="4684776" y="3533955"/>
                </a:lnTo>
                <a:lnTo>
                  <a:pt x="4027487" y="4672446"/>
                </a:lnTo>
                <a:lnTo>
                  <a:pt x="2712846" y="4672446"/>
                </a:lnTo>
                <a:lnTo>
                  <a:pt x="2055495" y="3533955"/>
                </a:lnTo>
                <a:close/>
                <a:moveTo>
                  <a:pt x="657289" y="1217538"/>
                </a:moveTo>
                <a:lnTo>
                  <a:pt x="1971929" y="1217538"/>
                </a:lnTo>
                <a:lnTo>
                  <a:pt x="2629281" y="2356092"/>
                </a:lnTo>
                <a:lnTo>
                  <a:pt x="1971929" y="3494584"/>
                </a:lnTo>
                <a:lnTo>
                  <a:pt x="657289" y="3494584"/>
                </a:lnTo>
                <a:lnTo>
                  <a:pt x="0" y="2356092"/>
                </a:lnTo>
                <a:close/>
                <a:moveTo>
                  <a:pt x="4765421" y="1217537"/>
                </a:moveTo>
                <a:lnTo>
                  <a:pt x="6080061" y="1217537"/>
                </a:lnTo>
                <a:lnTo>
                  <a:pt x="6737350" y="2356092"/>
                </a:lnTo>
                <a:lnTo>
                  <a:pt x="6080061" y="3494584"/>
                </a:lnTo>
                <a:lnTo>
                  <a:pt x="4765421" y="3494584"/>
                </a:lnTo>
                <a:lnTo>
                  <a:pt x="4108069" y="2356092"/>
                </a:lnTo>
                <a:close/>
                <a:moveTo>
                  <a:pt x="2712846" y="39549"/>
                </a:moveTo>
                <a:lnTo>
                  <a:pt x="4027487" y="39549"/>
                </a:lnTo>
                <a:lnTo>
                  <a:pt x="4684776" y="1178041"/>
                </a:lnTo>
                <a:lnTo>
                  <a:pt x="4027487" y="2316532"/>
                </a:lnTo>
                <a:lnTo>
                  <a:pt x="2712846" y="2316532"/>
                </a:lnTo>
                <a:lnTo>
                  <a:pt x="2055495" y="1178041"/>
                </a:lnTo>
                <a:close/>
                <a:moveTo>
                  <a:pt x="13492" y="0"/>
                </a:moveTo>
                <a:lnTo>
                  <a:pt x="2631396" y="13447"/>
                </a:lnTo>
                <a:lnTo>
                  <a:pt x="1973010" y="1137655"/>
                </a:lnTo>
                <a:lnTo>
                  <a:pt x="658369" y="1137655"/>
                </a:lnTo>
                <a:close/>
              </a:path>
            </a:pathLst>
          </a:custGeom>
        </p:spPr>
        <p:txBody>
          <a:bodyPr wrap="square">
            <a:noAutofit/>
          </a:bodyPr>
          <a:lstStyle/>
          <a:p>
            <a:r>
              <a:rPr lang="en-US"/>
              <a:t>Click icon to add picture</a:t>
            </a:r>
          </a:p>
        </p:txBody>
      </p:sp>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3" y="365125"/>
            <a:ext cx="4412934" cy="1772793"/>
          </a:xfrm>
        </p:spPr>
        <p:txBody>
          <a:bodyPr anchor="t" anchorCtr="0">
            <a:noAutofit/>
          </a:bodyPr>
          <a:lstStyle/>
          <a:p>
            <a:r>
              <a:rPr lang="en-US" dirty="0"/>
              <a:t>One-sentence headline stating the main takeaway message</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3" y="2514601"/>
            <a:ext cx="4412934" cy="3756990"/>
          </a:xfrm>
        </p:spPr>
        <p:txBody>
          <a:bodyPr anchor="t" anchorCtr="0">
            <a:noAutofit/>
          </a:bodyPr>
          <a:lstStyle>
            <a:lvl1pPr marL="0" indent="0">
              <a:buNone/>
              <a:defRPr sz="1800"/>
            </a:lvl1pPr>
          </a:lstStyle>
          <a:p>
            <a:r>
              <a:rPr lang="en-US" dirty="0"/>
              <a:t>Place content here</a:t>
            </a:r>
          </a:p>
        </p:txBody>
      </p:sp>
    </p:spTree>
    <p:extLst>
      <p:ext uri="{BB962C8B-B14F-4D97-AF65-F5344CB8AC3E}">
        <p14:creationId xmlns:p14="http://schemas.microsoft.com/office/powerpoint/2010/main" val="3554203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Column-Image Series Stacked">
    <p:spTree>
      <p:nvGrpSpPr>
        <p:cNvPr id="1" name=""/>
        <p:cNvGrpSpPr/>
        <p:nvPr/>
      </p:nvGrpSpPr>
      <p:grpSpPr>
        <a:xfrm>
          <a:off x="0" y="0"/>
          <a:ext cx="0" cy="0"/>
          <a:chOff x="0" y="0"/>
          <a:chExt cx="0" cy="0"/>
        </a:xfrm>
      </p:grpSpPr>
      <p:sp>
        <p:nvSpPr>
          <p:cNvPr id="118" name="Picture Placeholder 117">
            <a:extLst>
              <a:ext uri="{FF2B5EF4-FFF2-40B4-BE49-F238E27FC236}">
                <a16:creationId xmlns:a16="http://schemas.microsoft.com/office/drawing/2014/main" id="{FCAA6D76-9D9F-EEEC-3A19-B8672A58A5A7}"/>
              </a:ext>
            </a:extLst>
          </p:cNvPr>
          <p:cNvSpPr>
            <a:spLocks noGrp="1"/>
          </p:cNvSpPr>
          <p:nvPr>
            <p:ph type="pic" sz="quarter" idx="13"/>
          </p:nvPr>
        </p:nvSpPr>
        <p:spPr>
          <a:xfrm>
            <a:off x="7645400" y="-6350"/>
            <a:ext cx="4546600" cy="2155825"/>
          </a:xfrm>
          <a:solidFill>
            <a:schemeClr val="bg2"/>
          </a:solidFill>
        </p:spPr>
        <p:txBody>
          <a:bodyPr/>
          <a:lstStyle/>
          <a:p>
            <a:r>
              <a:rPr lang="en-US"/>
              <a:t>Click icon to add picture</a:t>
            </a:r>
          </a:p>
        </p:txBody>
      </p:sp>
      <p:sp>
        <p:nvSpPr>
          <p:cNvPr id="121" name="Picture Placeholder 120">
            <a:extLst>
              <a:ext uri="{FF2B5EF4-FFF2-40B4-BE49-F238E27FC236}">
                <a16:creationId xmlns:a16="http://schemas.microsoft.com/office/drawing/2014/main" id="{374474B3-1A16-3799-2DA6-5E1F9B62F1F2}"/>
              </a:ext>
            </a:extLst>
          </p:cNvPr>
          <p:cNvSpPr>
            <a:spLocks noGrp="1"/>
          </p:cNvSpPr>
          <p:nvPr>
            <p:ph type="pic" sz="quarter" idx="14"/>
          </p:nvPr>
        </p:nvSpPr>
        <p:spPr>
          <a:xfrm>
            <a:off x="7645400" y="2352675"/>
            <a:ext cx="4546600" cy="2149475"/>
          </a:xfrm>
          <a:solidFill>
            <a:schemeClr val="bg2"/>
          </a:solidFill>
        </p:spPr>
        <p:txBody>
          <a:bodyPr/>
          <a:lstStyle/>
          <a:p>
            <a:r>
              <a:rPr lang="en-US"/>
              <a:t>Click icon to add picture</a:t>
            </a:r>
          </a:p>
        </p:txBody>
      </p:sp>
      <p:sp>
        <p:nvSpPr>
          <p:cNvPr id="123" name="Picture Placeholder 122">
            <a:extLst>
              <a:ext uri="{FF2B5EF4-FFF2-40B4-BE49-F238E27FC236}">
                <a16:creationId xmlns:a16="http://schemas.microsoft.com/office/drawing/2014/main" id="{0285EA67-185C-FA9B-F112-0DEA71BAF9A1}"/>
              </a:ext>
            </a:extLst>
          </p:cNvPr>
          <p:cNvSpPr>
            <a:spLocks noGrp="1"/>
          </p:cNvSpPr>
          <p:nvPr>
            <p:ph type="pic" sz="quarter" idx="15"/>
          </p:nvPr>
        </p:nvSpPr>
        <p:spPr>
          <a:xfrm>
            <a:off x="7645400" y="4703763"/>
            <a:ext cx="4546600" cy="2154237"/>
          </a:xfrm>
          <a:solidFill>
            <a:schemeClr val="bg2"/>
          </a:solidFill>
        </p:spPr>
        <p:txBody>
          <a:bodyPr/>
          <a:lstStyle/>
          <a:p>
            <a:r>
              <a:rPr lang="en-US"/>
              <a:t>Click icon to add picture</a:t>
            </a:r>
          </a:p>
        </p:txBody>
      </p:sp>
      <p:sp>
        <p:nvSpPr>
          <p:cNvPr id="2" name="Title 1">
            <a:extLst>
              <a:ext uri="{FF2B5EF4-FFF2-40B4-BE49-F238E27FC236}">
                <a16:creationId xmlns:a16="http://schemas.microsoft.com/office/drawing/2014/main" id="{265D5DB1-B0F4-39A7-9E5F-343BB17944E4}"/>
              </a:ext>
            </a:extLst>
          </p:cNvPr>
          <p:cNvSpPr>
            <a:spLocks noGrp="1"/>
          </p:cNvSpPr>
          <p:nvPr>
            <p:ph type="title" hasCustomPrompt="1"/>
          </p:nvPr>
        </p:nvSpPr>
        <p:spPr>
          <a:xfrm>
            <a:off x="314693" y="365125"/>
            <a:ext cx="6736022" cy="1006475"/>
          </a:xfrm>
        </p:spPr>
        <p:txBody>
          <a:bodyPr>
            <a:noAutofit/>
          </a:bodyPr>
          <a:lstStyle>
            <a:lvl1pPr>
              <a:defRPr b="1">
                <a:solidFill>
                  <a:schemeClr val="tx1"/>
                </a:solidFill>
              </a:defRPr>
            </a:lvl1pPr>
          </a:lstStyle>
          <a:p>
            <a:r>
              <a:rPr lang="en-US" dirty="0"/>
              <a:t>One-sentence headline stating the main takeaway message</a:t>
            </a:r>
          </a:p>
        </p:txBody>
      </p:sp>
      <p:sp>
        <p:nvSpPr>
          <p:cNvPr id="113" name="Text Placeholder 112">
            <a:extLst>
              <a:ext uri="{FF2B5EF4-FFF2-40B4-BE49-F238E27FC236}">
                <a16:creationId xmlns:a16="http://schemas.microsoft.com/office/drawing/2014/main" id="{561B3BD0-8400-FE4A-5A3F-210329D8A10F}"/>
              </a:ext>
            </a:extLst>
          </p:cNvPr>
          <p:cNvSpPr>
            <a:spLocks noGrp="1"/>
          </p:cNvSpPr>
          <p:nvPr>
            <p:ph type="body" sz="quarter" idx="12" hasCustomPrompt="1"/>
          </p:nvPr>
        </p:nvSpPr>
        <p:spPr>
          <a:xfrm>
            <a:off x="314693" y="1817559"/>
            <a:ext cx="6763894" cy="4324823"/>
          </a:xfrm>
        </p:spPr>
        <p:txBody>
          <a:bodyPr>
            <a:noAutofit/>
          </a:bodyPr>
          <a:lstStyle>
            <a:lvl1pPr marL="0" indent="0">
              <a:buNone/>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t>Place content here</a:t>
            </a:r>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31496818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sv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4753CB-6476-BF2C-3CDC-FAB102C713EC}"/>
              </a:ext>
            </a:extLst>
          </p:cNvPr>
          <p:cNvSpPr>
            <a:spLocks noGrp="1"/>
          </p:cNvSpPr>
          <p:nvPr>
            <p:ph type="title"/>
          </p:nvPr>
        </p:nvSpPr>
        <p:spPr>
          <a:xfrm>
            <a:off x="314692" y="365125"/>
            <a:ext cx="11492432" cy="443198"/>
          </a:xfrm>
          <a:prstGeom prst="rect">
            <a:avLst/>
          </a:prstGeom>
        </p:spPr>
        <p:txBody>
          <a:bodyPr vert="horz" wrap="square"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933DD6-9940-13F2-ECB0-187773310927}"/>
              </a:ext>
            </a:extLst>
          </p:cNvPr>
          <p:cNvSpPr>
            <a:spLocks noGrp="1"/>
          </p:cNvSpPr>
          <p:nvPr>
            <p:ph type="body" idx="1"/>
          </p:nvPr>
        </p:nvSpPr>
        <p:spPr>
          <a:xfrm>
            <a:off x="314692" y="1817556"/>
            <a:ext cx="11492432" cy="402055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0" name="Rectangle 6">
            <a:extLst>
              <a:ext uri="{FF2B5EF4-FFF2-40B4-BE49-F238E27FC236}">
                <a16:creationId xmlns:a16="http://schemas.microsoft.com/office/drawing/2014/main" id="{25FC33D5-6A3D-626E-929B-EDEF84A7F09B}"/>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100" b="1" smtClean="0">
                <a:solidFill>
                  <a:schemeClr val="bg2"/>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100" b="1" dirty="0">
              <a:solidFill>
                <a:schemeClr val="bg2"/>
              </a:solidFill>
              <a:latin typeface="Roboto" panose="02000000000000000000" pitchFamily="2" charset="0"/>
              <a:ea typeface="Roboto" panose="02000000000000000000" pitchFamily="2" charset="0"/>
              <a:cs typeface="Times New Roman" panose="02020603050405020304" pitchFamily="18" charset="0"/>
            </a:endParaRPr>
          </a:p>
        </p:txBody>
      </p:sp>
      <p:sp>
        <p:nvSpPr>
          <p:cNvPr id="41" name="Rectangle 256">
            <a:extLst>
              <a:ext uri="{FF2B5EF4-FFF2-40B4-BE49-F238E27FC236}">
                <a16:creationId xmlns:a16="http://schemas.microsoft.com/office/drawing/2014/main" id="{DF5E4726-94A1-FED7-677B-96B372546603}"/>
              </a:ext>
            </a:extLst>
          </p:cNvPr>
          <p:cNvSpPr txBox="1">
            <a:spLocks noChangeArrowheads="1"/>
          </p:cNvSpPr>
          <p:nvPr userDrawn="1"/>
        </p:nvSpPr>
        <p:spPr>
          <a:xfrm>
            <a:off x="7599464" y="6576851"/>
            <a:ext cx="3860800" cy="152400"/>
          </a:xfrm>
          <a:prstGeom prst="rect">
            <a:avLst/>
          </a:prstGeom>
          <a:ln/>
        </p:spPr>
        <p:txBody>
          <a:bodyPr anchor="ctr"/>
          <a:lstStyle/>
          <a:p>
            <a:pPr algn="r"/>
            <a:r>
              <a:rPr lang="en-US" sz="1000" dirty="0">
                <a:solidFill>
                  <a:schemeClr val="bg2"/>
                </a:solidFill>
                <a:latin typeface="Roboto" panose="02000000000000000000" pitchFamily="2" charset="0"/>
                <a:ea typeface="Roboto" panose="02000000000000000000" pitchFamily="2" charset="0"/>
                <a:cs typeface="Arial" pitchFamily="34" charset="0"/>
              </a:rPr>
              <a:t> </a:t>
            </a:r>
          </a:p>
        </p:txBody>
      </p:sp>
      <p:pic>
        <p:nvPicPr>
          <p:cNvPr id="4" name="Graphic 3">
            <a:extLst>
              <a:ext uri="{FF2B5EF4-FFF2-40B4-BE49-F238E27FC236}">
                <a16:creationId xmlns:a16="http://schemas.microsoft.com/office/drawing/2014/main" id="{54E8AFC4-0CE6-E93B-9E8C-DB368BD3C3DA}"/>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314693" y="6431818"/>
            <a:ext cx="1188988" cy="285824"/>
          </a:xfrm>
          <a:prstGeom prst="rect">
            <a:avLst/>
          </a:prstGeom>
        </p:spPr>
      </p:pic>
    </p:spTree>
    <p:extLst>
      <p:ext uri="{BB962C8B-B14F-4D97-AF65-F5344CB8AC3E}">
        <p14:creationId xmlns:p14="http://schemas.microsoft.com/office/powerpoint/2010/main" val="2196214776"/>
      </p:ext>
    </p:extLst>
  </p:cSld>
  <p:clrMap bg1="lt1" tx1="dk1" bg2="lt2" tx2="dk2" accent1="accent1" accent2="accent2" accent3="accent3" accent4="accent4" accent5="accent5" accent6="accent6" hlink="hlink" folHlink="folHlink"/>
  <p:sldLayoutIdLst>
    <p:sldLayoutId id="2147483873" r:id="rId1"/>
    <p:sldLayoutId id="2147483941" r:id="rId2"/>
    <p:sldLayoutId id="2147483939" r:id="rId3"/>
    <p:sldLayoutId id="2147483896" r:id="rId4"/>
    <p:sldLayoutId id="2147483927" r:id="rId5"/>
    <p:sldLayoutId id="2147483832" r:id="rId6"/>
    <p:sldLayoutId id="2147483894" r:id="rId7"/>
    <p:sldLayoutId id="2147483829" r:id="rId8"/>
    <p:sldLayoutId id="2147483897" r:id="rId9"/>
    <p:sldLayoutId id="2147483833" r:id="rId10"/>
    <p:sldLayoutId id="2147483952" r:id="rId11"/>
    <p:sldLayoutId id="2147483953" r:id="rId12"/>
    <p:sldLayoutId id="2147483954" r:id="rId13"/>
    <p:sldLayoutId id="2147483955" r:id="rId14"/>
    <p:sldLayoutId id="2147483956" r:id="rId15"/>
    <p:sldLayoutId id="2147483834" r:id="rId16"/>
    <p:sldLayoutId id="2147483940" r:id="rId17"/>
    <p:sldLayoutId id="2147483835" r:id="rId18"/>
    <p:sldLayoutId id="2147483928" r:id="rId19"/>
    <p:sldLayoutId id="2147483906" r:id="rId20"/>
    <p:sldLayoutId id="2147483905" r:id="rId21"/>
    <p:sldLayoutId id="2147483937" r:id="rId22"/>
    <p:sldLayoutId id="2147483947" r:id="rId23"/>
    <p:sldLayoutId id="2147483948" r:id="rId24"/>
    <p:sldLayoutId id="2147483951" r:id="rId25"/>
    <p:sldLayoutId id="2147483949" r:id="rId26"/>
    <p:sldLayoutId id="2147483868" r:id="rId27"/>
    <p:sldLayoutId id="2147483861" r:id="rId28"/>
    <p:sldLayoutId id="2147483930" r:id="rId29"/>
    <p:sldLayoutId id="2147483849" r:id="rId30"/>
    <p:sldLayoutId id="2147483957" r:id="rId31"/>
    <p:sldLayoutId id="2147483958" r:id="rId32"/>
  </p:sldLayoutIdLst>
  <p:hf hdr="0" dt="0"/>
  <p:txStyles>
    <p:titleStyle>
      <a:lvl1pPr algn="l" defTabSz="914400" rtl="0" eaLnBrk="1" latinLnBrk="0" hangingPunct="1">
        <a:lnSpc>
          <a:spcPct val="90000"/>
        </a:lnSpc>
        <a:spcBef>
          <a:spcPct val="0"/>
        </a:spcBef>
        <a:buNone/>
        <a:defRPr sz="3200" b="1" kern="1200">
          <a:solidFill>
            <a:schemeClr val="tx1"/>
          </a:solidFill>
          <a:latin typeface="Roboto" panose="02000000000000000000" pitchFamily="2" charset="0"/>
          <a:ea typeface="Roboto" panose="02000000000000000000" pitchFamily="2" charset="0"/>
          <a:cs typeface="+mj-cs"/>
        </a:defRPr>
      </a:lvl1pPr>
    </p:titleStyle>
    <p:bodyStyle>
      <a:lvl1pPr marL="0" indent="0" algn="l" defTabSz="914400" rtl="0" eaLnBrk="1" latinLnBrk="0" hangingPunct="1">
        <a:lnSpc>
          <a:spcPct val="90000"/>
        </a:lnSpc>
        <a:spcBef>
          <a:spcPts val="1200"/>
        </a:spcBef>
        <a:spcAft>
          <a:spcPts val="60"/>
        </a:spcAft>
        <a:buFont typeface="Arial" panose="020B0604020202020204" pitchFamily="34" charset="0"/>
        <a:buNone/>
        <a:defRPr sz="22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1200"/>
        </a:spcBef>
        <a:spcAft>
          <a:spcPts val="60"/>
        </a:spcAft>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1200"/>
        </a:spcBef>
        <a:spcAft>
          <a:spcPts val="60"/>
        </a:spcAft>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1200"/>
        </a:spcBef>
        <a:spcAft>
          <a:spcPts val="60"/>
        </a:spcAft>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1200"/>
        </a:spcBef>
        <a:spcAft>
          <a:spcPts val="60"/>
        </a:spcAft>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18B1F-BFB1-CC50-2580-E2ADE95FF0A0}"/>
              </a:ext>
            </a:extLst>
          </p:cNvPr>
          <p:cNvSpPr>
            <a:spLocks noGrp="1"/>
          </p:cNvSpPr>
          <p:nvPr>
            <p:ph type="ctrTitle"/>
          </p:nvPr>
        </p:nvSpPr>
        <p:spPr/>
        <p:txBody>
          <a:bodyPr/>
          <a:lstStyle/>
          <a:p>
            <a:r>
              <a:rPr lang="en-US" sz="3200" dirty="0"/>
              <a:t>Calculations of Subcritical Limits in ANSI/ANS-8.1</a:t>
            </a:r>
          </a:p>
        </p:txBody>
      </p:sp>
      <p:sp>
        <p:nvSpPr>
          <p:cNvPr id="3" name="Subtitle 2">
            <a:extLst>
              <a:ext uri="{FF2B5EF4-FFF2-40B4-BE49-F238E27FC236}">
                <a16:creationId xmlns:a16="http://schemas.microsoft.com/office/drawing/2014/main" id="{C563AA3E-CA79-A928-3E5C-72DD8F594C73}"/>
              </a:ext>
            </a:extLst>
          </p:cNvPr>
          <p:cNvSpPr>
            <a:spLocks noGrp="1"/>
          </p:cNvSpPr>
          <p:nvPr>
            <p:ph type="subTitle" idx="1"/>
          </p:nvPr>
        </p:nvSpPr>
        <p:spPr/>
        <p:txBody>
          <a:bodyPr/>
          <a:lstStyle/>
          <a:p>
            <a:r>
              <a:rPr lang="en-US" dirty="0"/>
              <a:t>Travis Greene</a:t>
            </a:r>
          </a:p>
        </p:txBody>
      </p:sp>
      <p:sp>
        <p:nvSpPr>
          <p:cNvPr id="5" name="Text Placeholder 4">
            <a:extLst>
              <a:ext uri="{FF2B5EF4-FFF2-40B4-BE49-F238E27FC236}">
                <a16:creationId xmlns:a16="http://schemas.microsoft.com/office/drawing/2014/main" id="{36169892-B8FD-9314-2137-FD44D1A12AD5}"/>
              </a:ext>
            </a:extLst>
          </p:cNvPr>
          <p:cNvSpPr>
            <a:spLocks noGrp="1"/>
          </p:cNvSpPr>
          <p:nvPr>
            <p:ph type="body" sz="quarter" idx="15"/>
          </p:nvPr>
        </p:nvSpPr>
        <p:spPr/>
        <p:txBody>
          <a:bodyPr/>
          <a:lstStyle/>
          <a:p>
            <a:r>
              <a:rPr lang="en-US" sz="2000" dirty="0"/>
              <a:t>PATRAM</a:t>
            </a:r>
          </a:p>
        </p:txBody>
      </p:sp>
      <p:sp>
        <p:nvSpPr>
          <p:cNvPr id="6" name="Text Placeholder 5">
            <a:extLst>
              <a:ext uri="{FF2B5EF4-FFF2-40B4-BE49-F238E27FC236}">
                <a16:creationId xmlns:a16="http://schemas.microsoft.com/office/drawing/2014/main" id="{0E4AE62E-70C2-2BB8-D0AC-19F273245092}"/>
              </a:ext>
            </a:extLst>
          </p:cNvPr>
          <p:cNvSpPr>
            <a:spLocks noGrp="1"/>
          </p:cNvSpPr>
          <p:nvPr>
            <p:ph type="body" sz="quarter" idx="17"/>
          </p:nvPr>
        </p:nvSpPr>
        <p:spPr/>
        <p:txBody>
          <a:bodyPr/>
          <a:lstStyle/>
          <a:p>
            <a:r>
              <a:rPr lang="en-US" dirty="0"/>
              <a:t>July 27 – August 1, 2025</a:t>
            </a:r>
          </a:p>
        </p:txBody>
      </p:sp>
    </p:spTree>
    <p:extLst>
      <p:ext uri="{BB962C8B-B14F-4D97-AF65-F5344CB8AC3E}">
        <p14:creationId xmlns:p14="http://schemas.microsoft.com/office/powerpoint/2010/main" val="4251991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AF11-F9FA-33D6-B306-092B24998EDF}"/>
              </a:ext>
            </a:extLst>
          </p:cNvPr>
          <p:cNvSpPr>
            <a:spLocks noGrp="1"/>
          </p:cNvSpPr>
          <p:nvPr>
            <p:ph type="title"/>
          </p:nvPr>
        </p:nvSpPr>
        <p:spPr/>
        <p:txBody>
          <a:bodyPr/>
          <a:lstStyle/>
          <a:p>
            <a:r>
              <a:rPr lang="en-US" dirty="0"/>
              <a:t>Results: ANS-8.1 Table 2 – </a:t>
            </a:r>
            <a:r>
              <a:rPr lang="en-US" baseline="30000" dirty="0"/>
              <a:t>235</a:t>
            </a:r>
            <a:r>
              <a:rPr lang="en-US" dirty="0"/>
              <a:t>U enrichment subcritical limits for uranium mixed homogeneously with water</a:t>
            </a:r>
          </a:p>
        </p:txBody>
      </p:sp>
      <p:graphicFrame>
        <p:nvGraphicFramePr>
          <p:cNvPr id="4" name="Content Placeholder 3">
            <a:extLst>
              <a:ext uri="{FF2B5EF4-FFF2-40B4-BE49-F238E27FC236}">
                <a16:creationId xmlns:a16="http://schemas.microsoft.com/office/drawing/2014/main" id="{6B5D3225-F89E-C349-BE13-A25795878E55}"/>
              </a:ext>
            </a:extLst>
          </p:cNvPr>
          <p:cNvGraphicFramePr>
            <a:graphicFrameLocks noGrp="1"/>
          </p:cNvGraphicFramePr>
          <p:nvPr>
            <p:ph idx="1"/>
            <p:extLst>
              <p:ext uri="{D42A27DB-BD31-4B8C-83A1-F6EECF244321}">
                <p14:modId xmlns:p14="http://schemas.microsoft.com/office/powerpoint/2010/main" val="3175478522"/>
              </p:ext>
            </p:extLst>
          </p:nvPr>
        </p:nvGraphicFramePr>
        <p:xfrm>
          <a:off x="314692" y="1749616"/>
          <a:ext cx="11315700" cy="3657600"/>
        </p:xfrm>
        <a:graphic>
          <a:graphicData uri="http://schemas.openxmlformats.org/drawingml/2006/table">
            <a:tbl>
              <a:tblPr firstRow="1" firstCol="1" bandRow="1">
                <a:tableStyleId>{F5AB1C69-6EDB-4FF4-983F-18BD219EF322}</a:tableStyleId>
              </a:tblPr>
              <a:tblGrid>
                <a:gridCol w="4290913">
                  <a:extLst>
                    <a:ext uri="{9D8B030D-6E8A-4147-A177-3AD203B41FA5}">
                      <a16:colId xmlns:a16="http://schemas.microsoft.com/office/drawing/2014/main" val="3076606206"/>
                    </a:ext>
                  </a:extLst>
                </a:gridCol>
                <a:gridCol w="2340087">
                  <a:extLst>
                    <a:ext uri="{9D8B030D-6E8A-4147-A177-3AD203B41FA5}">
                      <a16:colId xmlns:a16="http://schemas.microsoft.com/office/drawing/2014/main" val="3243514901"/>
                    </a:ext>
                  </a:extLst>
                </a:gridCol>
                <a:gridCol w="2342350">
                  <a:extLst>
                    <a:ext uri="{9D8B030D-6E8A-4147-A177-3AD203B41FA5}">
                      <a16:colId xmlns:a16="http://schemas.microsoft.com/office/drawing/2014/main" val="3440747945"/>
                    </a:ext>
                  </a:extLst>
                </a:gridCol>
                <a:gridCol w="2342350">
                  <a:extLst>
                    <a:ext uri="{9D8B030D-6E8A-4147-A177-3AD203B41FA5}">
                      <a16:colId xmlns:a16="http://schemas.microsoft.com/office/drawing/2014/main" val="4237429284"/>
                    </a:ext>
                  </a:extLst>
                </a:gridCol>
              </a:tblGrid>
              <a:tr h="228600">
                <a:tc>
                  <a:txBody>
                    <a:bodyPr/>
                    <a:lstStyle/>
                    <a:p>
                      <a:pPr marL="0" marR="0" algn="ctr">
                        <a:lnSpc>
                          <a:spcPct val="115000"/>
                        </a:lnSpc>
                        <a:buNone/>
                      </a:pPr>
                      <a:r>
                        <a:rPr lang="en-US" sz="1200" kern="100" dirty="0">
                          <a:effectLst/>
                        </a:rPr>
                        <a:t>Compound</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gridSpan="3">
                  <a:txBody>
                    <a:bodyPr/>
                    <a:lstStyle/>
                    <a:p>
                      <a:pPr marL="0" marR="0" algn="ctr">
                        <a:lnSpc>
                          <a:spcPct val="115000"/>
                        </a:lnSpc>
                        <a:buNone/>
                      </a:pPr>
                      <a:r>
                        <a:rPr lang="en-US" sz="1200" kern="100">
                          <a:effectLst/>
                        </a:rPr>
                        <a:t>Subcritical limits (wt% </a:t>
                      </a:r>
                      <a:r>
                        <a:rPr lang="en-US" sz="1200" kern="100" baseline="30000">
                          <a:effectLst/>
                        </a:rPr>
                        <a:t>235</a:t>
                      </a:r>
                      <a:r>
                        <a:rPr lang="en-US" sz="1200" kern="100">
                          <a:effectLst/>
                        </a:rPr>
                        <a:t>U)</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13072851"/>
                  </a:ext>
                </a:extLst>
              </a:tr>
              <a:tr h="228600">
                <a:tc>
                  <a:txBody>
                    <a:bodyPr/>
                    <a:lstStyle/>
                    <a:p>
                      <a:pPr marL="0" marR="0" algn="ctr">
                        <a:lnSpc>
                          <a:spcPct val="115000"/>
                        </a:lnSpc>
                        <a:buNone/>
                      </a:pPr>
                      <a:r>
                        <a:rPr lang="en-US" sz="1200" kern="100">
                          <a:effectLst/>
                        </a:rPr>
                        <a:t>Uranium metal</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gridSpan="3">
                  <a:txBody>
                    <a:bodyPr/>
                    <a:lstStyle/>
                    <a:p>
                      <a:pPr marL="0" marR="0" algn="ctr">
                        <a:lnSpc>
                          <a:spcPct val="115000"/>
                        </a:lnSpc>
                        <a:buNone/>
                      </a:pPr>
                      <a:r>
                        <a:rPr lang="en-US" sz="1200" kern="100">
                          <a:effectLst/>
                        </a:rPr>
                        <a:t>0.93 </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2353841"/>
                  </a:ext>
                </a:extLst>
              </a:tr>
              <a:tr h="228600">
                <a:tc>
                  <a:txBody>
                    <a:bodyPr/>
                    <a:lstStyle/>
                    <a:p>
                      <a:pPr marL="0" marR="0" algn="ctr">
                        <a:lnSpc>
                          <a:spcPct val="115000"/>
                        </a:lnSpc>
                        <a:buNone/>
                      </a:pPr>
                      <a:r>
                        <a:rPr lang="en-US" sz="1200" kern="100">
                          <a:effectLst/>
                        </a:rPr>
                        <a:t>ENDF/B-VII.0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gridSpan="3">
                  <a:txBody>
                    <a:bodyPr/>
                    <a:lstStyle/>
                    <a:p>
                      <a:pPr marL="0" marR="0" algn="ctr">
                        <a:lnSpc>
                          <a:spcPct val="115000"/>
                        </a:lnSpc>
                        <a:buNone/>
                      </a:pPr>
                      <a:r>
                        <a:rPr lang="en-US" sz="1200" kern="100" dirty="0">
                          <a:solidFill>
                            <a:srgbClr val="FF0000"/>
                          </a:solidFill>
                          <a:effectLst/>
                        </a:rPr>
                        <a:t>0.98032</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4987493"/>
                  </a:ext>
                </a:extLst>
              </a:tr>
              <a:tr h="228600">
                <a:tc>
                  <a:txBody>
                    <a:bodyPr/>
                    <a:lstStyle/>
                    <a:p>
                      <a:pPr marL="0" marR="0" algn="ctr">
                        <a:lnSpc>
                          <a:spcPct val="115000"/>
                        </a:lnSpc>
                        <a:buNone/>
                      </a:pPr>
                      <a:r>
                        <a:rPr lang="en-US" sz="1200" kern="100">
                          <a:effectLst/>
                        </a:rPr>
                        <a:t>ENDF/B-VII.1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gridSpan="3">
                  <a:txBody>
                    <a:bodyPr/>
                    <a:lstStyle/>
                    <a:p>
                      <a:pPr marL="0" marR="0" algn="ctr">
                        <a:lnSpc>
                          <a:spcPct val="115000"/>
                        </a:lnSpc>
                        <a:buNone/>
                      </a:pPr>
                      <a:r>
                        <a:rPr lang="en-US" sz="1200" kern="100" dirty="0">
                          <a:solidFill>
                            <a:srgbClr val="FF0000"/>
                          </a:solidFill>
                          <a:effectLst/>
                        </a:rPr>
                        <a:t>0.98011</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5323402"/>
                  </a:ext>
                </a:extLst>
              </a:tr>
              <a:tr h="228600">
                <a:tc>
                  <a:txBody>
                    <a:bodyPr/>
                    <a:lstStyle/>
                    <a:p>
                      <a:pPr marL="0" marR="0" algn="ctr">
                        <a:lnSpc>
                          <a:spcPct val="115000"/>
                        </a:lnSpc>
                        <a:buNone/>
                      </a:pPr>
                      <a:r>
                        <a:rPr lang="en-US" sz="1200" kern="100">
                          <a:effectLst/>
                        </a:rPr>
                        <a:t>ENDF/B-VIII.0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gridSpan="3">
                  <a:txBody>
                    <a:bodyPr/>
                    <a:lstStyle/>
                    <a:p>
                      <a:pPr marL="0" marR="0" algn="ctr">
                        <a:lnSpc>
                          <a:spcPct val="115000"/>
                        </a:lnSpc>
                        <a:buNone/>
                      </a:pPr>
                      <a:r>
                        <a:rPr lang="en-US" sz="1200" kern="100" dirty="0">
                          <a:solidFill>
                            <a:srgbClr val="FF0000"/>
                          </a:solidFill>
                          <a:effectLst/>
                        </a:rPr>
                        <a:t>0.98107</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9908915"/>
                  </a:ext>
                </a:extLst>
              </a:tr>
              <a:tr h="228600">
                <a:tc>
                  <a:txBody>
                    <a:bodyPr/>
                    <a:lstStyle/>
                    <a:p>
                      <a:pPr marL="0" marR="0" algn="ctr">
                        <a:lnSpc>
                          <a:spcPct val="115000"/>
                        </a:lnSpc>
                        <a:buNone/>
                      </a:pPr>
                      <a:r>
                        <a:rPr lang="en-US" sz="1200" kern="100">
                          <a:effectLst/>
                        </a:rPr>
                        <a:t>ENDF/B-VIII.1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gridSpan="3">
                  <a:txBody>
                    <a:bodyPr/>
                    <a:lstStyle/>
                    <a:p>
                      <a:pPr marL="0" marR="0" algn="ctr">
                        <a:lnSpc>
                          <a:spcPct val="115000"/>
                        </a:lnSpc>
                        <a:buNone/>
                      </a:pPr>
                      <a:r>
                        <a:rPr lang="en-US" sz="1200" kern="100" dirty="0">
                          <a:solidFill>
                            <a:srgbClr val="FF0000"/>
                          </a:solidFill>
                          <a:effectLst/>
                        </a:rPr>
                        <a:t>0.98108</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7671218"/>
                  </a:ext>
                </a:extLst>
              </a:tr>
              <a:tr h="228600">
                <a:tc>
                  <a:txBody>
                    <a:bodyPr/>
                    <a:lstStyle/>
                    <a:p>
                      <a:pPr marL="0" marR="0" algn="ctr">
                        <a:lnSpc>
                          <a:spcPct val="115000"/>
                        </a:lnSpc>
                        <a:buNone/>
                      </a:pPr>
                      <a:r>
                        <a:rPr lang="en-US" sz="1200" kern="100">
                          <a:effectLst/>
                        </a:rPr>
                        <a:t>UO</a:t>
                      </a:r>
                      <a:r>
                        <a:rPr lang="en-US" sz="1200" kern="100" baseline="-25000">
                          <a:effectLst/>
                        </a:rPr>
                        <a:t>2</a:t>
                      </a:r>
                      <a:r>
                        <a:rPr lang="en-US" sz="1200" kern="100">
                          <a:effectLst/>
                        </a:rPr>
                        <a:t>, U</a:t>
                      </a:r>
                      <a:r>
                        <a:rPr lang="en-US" sz="1200" kern="100" baseline="-25000">
                          <a:effectLst/>
                        </a:rPr>
                        <a:t>3</a:t>
                      </a:r>
                      <a:r>
                        <a:rPr lang="en-US" sz="1200" kern="100">
                          <a:effectLst/>
                        </a:rPr>
                        <a:t>O</a:t>
                      </a:r>
                      <a:r>
                        <a:rPr lang="en-US" sz="1200" kern="100" baseline="-25000">
                          <a:effectLst/>
                        </a:rPr>
                        <a:t>8</a:t>
                      </a:r>
                      <a:r>
                        <a:rPr lang="en-US" sz="1200" kern="100">
                          <a:effectLst/>
                        </a:rPr>
                        <a:t>, or UO</a:t>
                      </a:r>
                      <a:r>
                        <a:rPr lang="en-US" sz="1200" kern="100" baseline="-25000">
                          <a:effectLst/>
                        </a:rPr>
                        <a:t>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gridSpan="3">
                  <a:txBody>
                    <a:bodyPr/>
                    <a:lstStyle/>
                    <a:p>
                      <a:pPr marL="0" marR="0" algn="ctr">
                        <a:lnSpc>
                          <a:spcPct val="115000"/>
                        </a:lnSpc>
                        <a:buNone/>
                      </a:pPr>
                      <a:r>
                        <a:rPr lang="en-US" sz="1200" kern="100">
                          <a:effectLst/>
                        </a:rPr>
                        <a:t>0.96 </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75533014"/>
                  </a:ext>
                </a:extLst>
              </a:tr>
              <a:tr h="228600">
                <a:tc>
                  <a:txBody>
                    <a:bodyPr/>
                    <a:lstStyle/>
                    <a:p>
                      <a:pPr marL="0" marR="0" algn="ctr">
                        <a:lnSpc>
                          <a:spcPct val="115000"/>
                        </a:lnSpc>
                        <a:buNone/>
                      </a:pPr>
                      <a:r>
                        <a:rPr lang="en-US" sz="1200" kern="100">
                          <a:effectLst/>
                        </a:rPr>
                        <a:t>ENDF/B-VII.0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0.96354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0.97781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0.97899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3924738834"/>
                  </a:ext>
                </a:extLst>
              </a:tr>
              <a:tr h="228600">
                <a:tc>
                  <a:txBody>
                    <a:bodyPr/>
                    <a:lstStyle/>
                    <a:p>
                      <a:pPr marL="0" marR="0" algn="ctr">
                        <a:lnSpc>
                          <a:spcPct val="115000"/>
                        </a:lnSpc>
                        <a:buNone/>
                      </a:pPr>
                      <a:r>
                        <a:rPr lang="en-US" sz="1200" kern="100">
                          <a:effectLst/>
                        </a:rPr>
                        <a:t>ENDF/B-VII.1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0.96358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0.97756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0.97910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1927501287"/>
                  </a:ext>
                </a:extLst>
              </a:tr>
              <a:tr h="228600">
                <a:tc>
                  <a:txBody>
                    <a:bodyPr/>
                    <a:lstStyle/>
                    <a:p>
                      <a:pPr marL="0" marR="0" algn="ctr">
                        <a:lnSpc>
                          <a:spcPct val="115000"/>
                        </a:lnSpc>
                        <a:buNone/>
                      </a:pPr>
                      <a:r>
                        <a:rPr lang="en-US" sz="1200" kern="100">
                          <a:effectLst/>
                        </a:rPr>
                        <a:t>ENDF/B-VIII.0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0.96415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0.97799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0.97919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1854122014"/>
                  </a:ext>
                </a:extLst>
              </a:tr>
              <a:tr h="228600">
                <a:tc>
                  <a:txBody>
                    <a:bodyPr/>
                    <a:lstStyle/>
                    <a:p>
                      <a:pPr marL="0" marR="0" algn="ctr">
                        <a:lnSpc>
                          <a:spcPct val="115000"/>
                        </a:lnSpc>
                        <a:buNone/>
                      </a:pPr>
                      <a:r>
                        <a:rPr lang="en-US" sz="1200" kern="100">
                          <a:effectLst/>
                        </a:rPr>
                        <a:t>ENDF/B-VIII.1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0.96422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0.97811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0.97921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3682231193"/>
                  </a:ext>
                </a:extLst>
              </a:tr>
              <a:tr h="228600">
                <a:tc>
                  <a:txBody>
                    <a:bodyPr/>
                    <a:lstStyle/>
                    <a:p>
                      <a:pPr marL="0" marR="0" algn="ctr">
                        <a:lnSpc>
                          <a:spcPct val="115000"/>
                        </a:lnSpc>
                        <a:buNone/>
                      </a:pPr>
                      <a:r>
                        <a:rPr lang="en-US" sz="1200" kern="100">
                          <a:effectLst/>
                        </a:rPr>
                        <a:t>UO</a:t>
                      </a:r>
                      <a:r>
                        <a:rPr lang="en-US" sz="1200" kern="100" baseline="-25000">
                          <a:effectLst/>
                        </a:rPr>
                        <a:t>2</a:t>
                      </a:r>
                      <a:r>
                        <a:rPr lang="en-US" sz="1200" kern="100">
                          <a:effectLst/>
                        </a:rPr>
                        <a:t>(NO</a:t>
                      </a:r>
                      <a:r>
                        <a:rPr lang="en-US" sz="1200" kern="100" baseline="-25000">
                          <a:effectLst/>
                        </a:rPr>
                        <a:t>3</a:t>
                      </a:r>
                      <a:r>
                        <a:rPr lang="en-US" sz="1200" kern="100">
                          <a:effectLst/>
                        </a:rPr>
                        <a:t>)</a:t>
                      </a:r>
                      <a:r>
                        <a:rPr lang="en-US" sz="1200" kern="100" baseline="-25000">
                          <a:effectLst/>
                        </a:rPr>
                        <a:t>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gridSpan="3">
                  <a:txBody>
                    <a:bodyPr/>
                    <a:lstStyle/>
                    <a:p>
                      <a:pPr marL="0" marR="0" algn="ctr">
                        <a:lnSpc>
                          <a:spcPct val="115000"/>
                        </a:lnSpc>
                        <a:buNone/>
                      </a:pPr>
                      <a:r>
                        <a:rPr lang="en-US" sz="1200" kern="100">
                          <a:effectLst/>
                        </a:rPr>
                        <a:t>1.96 </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3555926"/>
                  </a:ext>
                </a:extLst>
              </a:tr>
              <a:tr h="228600">
                <a:tc>
                  <a:txBody>
                    <a:bodyPr/>
                    <a:lstStyle/>
                    <a:p>
                      <a:pPr marL="0" marR="0" algn="ctr">
                        <a:lnSpc>
                          <a:spcPct val="115000"/>
                        </a:lnSpc>
                        <a:buNone/>
                      </a:pPr>
                      <a:r>
                        <a:rPr lang="en-US" sz="1200" kern="100">
                          <a:effectLst/>
                        </a:rPr>
                        <a:t>ENDF/B-VII.0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gridSpan="3">
                  <a:txBody>
                    <a:bodyPr/>
                    <a:lstStyle/>
                    <a:p>
                      <a:pPr marL="0" marR="0" algn="ctr">
                        <a:lnSpc>
                          <a:spcPct val="115000"/>
                        </a:lnSpc>
                        <a:buNone/>
                      </a:pPr>
                      <a:r>
                        <a:rPr lang="en-US" sz="1200" kern="100" dirty="0">
                          <a:solidFill>
                            <a:srgbClr val="FF0000"/>
                          </a:solidFill>
                          <a:effectLst/>
                        </a:rPr>
                        <a:t>0.98199</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7794787"/>
                  </a:ext>
                </a:extLst>
              </a:tr>
              <a:tr h="228600">
                <a:tc>
                  <a:txBody>
                    <a:bodyPr/>
                    <a:lstStyle/>
                    <a:p>
                      <a:pPr marL="0" marR="0" algn="ctr">
                        <a:lnSpc>
                          <a:spcPct val="115000"/>
                        </a:lnSpc>
                        <a:buNone/>
                      </a:pPr>
                      <a:r>
                        <a:rPr lang="en-US" sz="1200" kern="100">
                          <a:effectLst/>
                        </a:rPr>
                        <a:t>ENDF/B-VII.1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gridSpan="3">
                  <a:txBody>
                    <a:bodyPr/>
                    <a:lstStyle/>
                    <a:p>
                      <a:pPr marL="0" marR="0" algn="ctr">
                        <a:lnSpc>
                          <a:spcPct val="115000"/>
                        </a:lnSpc>
                        <a:buNone/>
                      </a:pPr>
                      <a:r>
                        <a:rPr lang="en-US" sz="1200" kern="100" dirty="0">
                          <a:solidFill>
                            <a:srgbClr val="FF0000"/>
                          </a:solidFill>
                          <a:effectLst/>
                        </a:rPr>
                        <a:t>0.98183</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5925259"/>
                  </a:ext>
                </a:extLst>
              </a:tr>
              <a:tr h="228600">
                <a:tc>
                  <a:txBody>
                    <a:bodyPr/>
                    <a:lstStyle/>
                    <a:p>
                      <a:pPr marL="0" marR="0" algn="ctr">
                        <a:lnSpc>
                          <a:spcPct val="115000"/>
                        </a:lnSpc>
                        <a:buNone/>
                      </a:pPr>
                      <a:r>
                        <a:rPr lang="en-US" sz="1200" kern="100">
                          <a:effectLst/>
                        </a:rPr>
                        <a:t>ENDF/B-VIII.0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gridSpan="3">
                  <a:txBody>
                    <a:bodyPr/>
                    <a:lstStyle/>
                    <a:p>
                      <a:pPr marL="0" marR="0" algn="ctr">
                        <a:lnSpc>
                          <a:spcPct val="115000"/>
                        </a:lnSpc>
                        <a:buNone/>
                      </a:pPr>
                      <a:r>
                        <a:rPr lang="en-US" sz="1200" kern="100" dirty="0">
                          <a:solidFill>
                            <a:srgbClr val="FF0000"/>
                          </a:solidFill>
                          <a:effectLst/>
                        </a:rPr>
                        <a:t>0.98236</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9968585"/>
                  </a:ext>
                </a:extLst>
              </a:tr>
              <a:tr h="228600">
                <a:tc>
                  <a:txBody>
                    <a:bodyPr/>
                    <a:lstStyle/>
                    <a:p>
                      <a:pPr marL="0" marR="0" algn="ctr">
                        <a:lnSpc>
                          <a:spcPct val="115000"/>
                        </a:lnSpc>
                        <a:buNone/>
                      </a:pPr>
                      <a:r>
                        <a:rPr lang="en-US" sz="1200" kern="100" dirty="0">
                          <a:effectLst/>
                        </a:rPr>
                        <a:t>ENDF/B-VIII.1</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gridSpan="3">
                  <a:txBody>
                    <a:bodyPr/>
                    <a:lstStyle/>
                    <a:p>
                      <a:pPr marL="0" marR="0" algn="ctr">
                        <a:lnSpc>
                          <a:spcPct val="115000"/>
                        </a:lnSpc>
                        <a:buNone/>
                      </a:pPr>
                      <a:r>
                        <a:rPr lang="en-US" sz="1200" kern="100" dirty="0">
                          <a:solidFill>
                            <a:srgbClr val="FF0000"/>
                          </a:solidFill>
                          <a:effectLst/>
                        </a:rPr>
                        <a:t>0.98223</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9071553"/>
                  </a:ext>
                </a:extLst>
              </a:tr>
            </a:tbl>
          </a:graphicData>
        </a:graphic>
      </p:graphicFrame>
    </p:spTree>
    <p:extLst>
      <p:ext uri="{BB962C8B-B14F-4D97-AF65-F5344CB8AC3E}">
        <p14:creationId xmlns:p14="http://schemas.microsoft.com/office/powerpoint/2010/main" val="257060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BE1F7-8F18-7D46-8A5F-BAC47B243766}"/>
              </a:ext>
            </a:extLst>
          </p:cNvPr>
          <p:cNvSpPr>
            <a:spLocks noGrp="1"/>
          </p:cNvSpPr>
          <p:nvPr>
            <p:ph type="title"/>
          </p:nvPr>
        </p:nvSpPr>
        <p:spPr/>
        <p:txBody>
          <a:bodyPr/>
          <a:lstStyle/>
          <a:p>
            <a:r>
              <a:rPr lang="en-US" dirty="0"/>
              <a:t>Results: ANS-8.1 Table 3 – Single-parameter subcritical limits for metal units</a:t>
            </a:r>
          </a:p>
        </p:txBody>
      </p:sp>
      <p:graphicFrame>
        <p:nvGraphicFramePr>
          <p:cNvPr id="4" name="Content Placeholder 3">
            <a:extLst>
              <a:ext uri="{FF2B5EF4-FFF2-40B4-BE49-F238E27FC236}">
                <a16:creationId xmlns:a16="http://schemas.microsoft.com/office/drawing/2014/main" id="{4789932E-B99C-834C-2591-061D20734161}"/>
              </a:ext>
            </a:extLst>
          </p:cNvPr>
          <p:cNvGraphicFramePr>
            <a:graphicFrameLocks noGrp="1"/>
          </p:cNvGraphicFramePr>
          <p:nvPr>
            <p:ph idx="1"/>
            <p:extLst>
              <p:ext uri="{D42A27DB-BD31-4B8C-83A1-F6EECF244321}">
                <p14:modId xmlns:p14="http://schemas.microsoft.com/office/powerpoint/2010/main" val="2175356020"/>
              </p:ext>
            </p:extLst>
          </p:nvPr>
        </p:nvGraphicFramePr>
        <p:xfrm>
          <a:off x="314692" y="1309445"/>
          <a:ext cx="11315700" cy="4698440"/>
        </p:xfrm>
        <a:graphic>
          <a:graphicData uri="http://schemas.openxmlformats.org/drawingml/2006/table">
            <a:tbl>
              <a:tblPr firstRow="1" firstCol="1" bandRow="1">
                <a:tableStyleId>{21E4AEA4-8DFA-4A89-87EB-49C32662AFE0}</a:tableStyleId>
              </a:tblPr>
              <a:tblGrid>
                <a:gridCol w="4569280">
                  <a:extLst>
                    <a:ext uri="{9D8B030D-6E8A-4147-A177-3AD203B41FA5}">
                      <a16:colId xmlns:a16="http://schemas.microsoft.com/office/drawing/2014/main" val="3095724856"/>
                    </a:ext>
                  </a:extLst>
                </a:gridCol>
                <a:gridCol w="2396665">
                  <a:extLst>
                    <a:ext uri="{9D8B030D-6E8A-4147-A177-3AD203B41FA5}">
                      <a16:colId xmlns:a16="http://schemas.microsoft.com/office/drawing/2014/main" val="1831422576"/>
                    </a:ext>
                  </a:extLst>
                </a:gridCol>
                <a:gridCol w="2396665">
                  <a:extLst>
                    <a:ext uri="{9D8B030D-6E8A-4147-A177-3AD203B41FA5}">
                      <a16:colId xmlns:a16="http://schemas.microsoft.com/office/drawing/2014/main" val="3862503442"/>
                    </a:ext>
                  </a:extLst>
                </a:gridCol>
                <a:gridCol w="1953090">
                  <a:extLst>
                    <a:ext uri="{9D8B030D-6E8A-4147-A177-3AD203B41FA5}">
                      <a16:colId xmlns:a16="http://schemas.microsoft.com/office/drawing/2014/main" val="2801498035"/>
                    </a:ext>
                  </a:extLst>
                </a:gridCol>
              </a:tblGrid>
              <a:tr h="186087">
                <a:tc rowSpan="2">
                  <a:txBody>
                    <a:bodyPr/>
                    <a:lstStyle/>
                    <a:p>
                      <a:pPr marL="0" marR="0" algn="ctr">
                        <a:lnSpc>
                          <a:spcPct val="115000"/>
                        </a:lnSpc>
                        <a:buNone/>
                      </a:pPr>
                      <a:r>
                        <a:rPr lang="en-US" sz="1200" kern="100" dirty="0">
                          <a:effectLst/>
                        </a:rPr>
                        <a:t>Parameter</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gridSpan="3">
                  <a:txBody>
                    <a:bodyPr/>
                    <a:lstStyle/>
                    <a:p>
                      <a:pPr marL="0" marR="0" algn="ctr">
                        <a:lnSpc>
                          <a:spcPct val="115000"/>
                        </a:lnSpc>
                        <a:buNone/>
                      </a:pPr>
                      <a:r>
                        <a:rPr lang="en-US" sz="1200" kern="100">
                          <a:effectLst/>
                        </a:rPr>
                        <a:t>Subcritical limits for</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802166"/>
                  </a:ext>
                </a:extLst>
              </a:tr>
              <a:tr h="186087">
                <a:tc vMerge="1">
                  <a:txBody>
                    <a:bodyPr/>
                    <a:lstStyle/>
                    <a:p>
                      <a:endParaRPr lang="en-US"/>
                    </a:p>
                  </a:txBody>
                  <a:tcPr/>
                </a:tc>
                <a:tc>
                  <a:txBody>
                    <a:bodyPr/>
                    <a:lstStyle/>
                    <a:p>
                      <a:pPr marL="0" marR="0" algn="ctr">
                        <a:lnSpc>
                          <a:spcPct val="115000"/>
                        </a:lnSpc>
                        <a:buNone/>
                      </a:pPr>
                      <a:r>
                        <a:rPr lang="en-US" sz="1200" kern="100" baseline="30000">
                          <a:effectLst/>
                        </a:rPr>
                        <a:t>233</a:t>
                      </a:r>
                      <a:r>
                        <a:rPr lang="en-US" sz="1200" kern="100">
                          <a:effectLst/>
                        </a:rPr>
                        <a:t>U</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baseline="30000">
                          <a:effectLst/>
                        </a:rPr>
                        <a:t>235</a:t>
                      </a:r>
                      <a:r>
                        <a:rPr lang="en-US" sz="1200" kern="100">
                          <a:effectLst/>
                        </a:rPr>
                        <a:t>U</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baseline="30000">
                          <a:effectLst/>
                        </a:rPr>
                        <a:t>239</a:t>
                      </a:r>
                      <a:r>
                        <a:rPr lang="en-US" sz="1200" kern="100">
                          <a:effectLst/>
                        </a:rPr>
                        <a:t>Pu</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2180539963"/>
                  </a:ext>
                </a:extLst>
              </a:tr>
              <a:tr h="186087">
                <a:tc>
                  <a:txBody>
                    <a:bodyPr/>
                    <a:lstStyle/>
                    <a:p>
                      <a:pPr marL="0" marR="0" algn="ctr">
                        <a:lnSpc>
                          <a:spcPct val="115000"/>
                        </a:lnSpc>
                        <a:buNone/>
                      </a:pPr>
                      <a:r>
                        <a:rPr lang="en-US" sz="1200" kern="100">
                          <a:effectLst/>
                        </a:rPr>
                        <a:t>Mass of fissile nuclide (kg)</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6.0 </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20.1 </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5.0 </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1486077840"/>
                  </a:ext>
                </a:extLst>
              </a:tr>
              <a:tr h="186087">
                <a:tc>
                  <a:txBody>
                    <a:bodyPr/>
                    <a:lstStyle/>
                    <a:p>
                      <a:pPr marL="0" marR="0" algn="ctr">
                        <a:lnSpc>
                          <a:spcPct val="115000"/>
                        </a:lnSpc>
                        <a:buNone/>
                      </a:pPr>
                      <a:r>
                        <a:rPr lang="en-US" sz="1200" kern="100">
                          <a:effectLst/>
                        </a:rPr>
                        <a:t>ENDF/B-VII.0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0.95081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dirty="0">
                          <a:solidFill>
                            <a:srgbClr val="FF0000"/>
                          </a:solidFill>
                          <a:effectLst/>
                        </a:rPr>
                        <a:t>0.98488</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0.97884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2630113736"/>
                  </a:ext>
                </a:extLst>
              </a:tr>
              <a:tr h="186087">
                <a:tc>
                  <a:txBody>
                    <a:bodyPr/>
                    <a:lstStyle/>
                    <a:p>
                      <a:pPr marL="0" marR="0" algn="ctr">
                        <a:lnSpc>
                          <a:spcPct val="115000"/>
                        </a:lnSpc>
                        <a:buNone/>
                      </a:pPr>
                      <a:r>
                        <a:rPr lang="en-US" sz="1200" kern="100">
                          <a:effectLst/>
                        </a:rPr>
                        <a:t>ENDF/B-VII.1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0.95057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dirty="0">
                          <a:solidFill>
                            <a:srgbClr val="FF0000"/>
                          </a:solidFill>
                          <a:effectLst/>
                        </a:rPr>
                        <a:t>0.98475</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0.97863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152992784"/>
                  </a:ext>
                </a:extLst>
              </a:tr>
              <a:tr h="186087">
                <a:tc>
                  <a:txBody>
                    <a:bodyPr/>
                    <a:lstStyle/>
                    <a:p>
                      <a:pPr marL="0" marR="0" algn="ctr">
                        <a:lnSpc>
                          <a:spcPct val="115000"/>
                        </a:lnSpc>
                        <a:buNone/>
                      </a:pPr>
                      <a:r>
                        <a:rPr lang="en-US" sz="1200" kern="100">
                          <a:effectLst/>
                        </a:rPr>
                        <a:t>ENDF/B-VIII.0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0.95259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dirty="0">
                          <a:solidFill>
                            <a:srgbClr val="FF0000"/>
                          </a:solidFill>
                          <a:effectLst/>
                        </a:rPr>
                        <a:t>0.98412</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0.97898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1446864419"/>
                  </a:ext>
                </a:extLst>
              </a:tr>
              <a:tr h="186087">
                <a:tc>
                  <a:txBody>
                    <a:bodyPr/>
                    <a:lstStyle/>
                    <a:p>
                      <a:pPr marL="0" marR="0" algn="ctr">
                        <a:lnSpc>
                          <a:spcPct val="115000"/>
                        </a:lnSpc>
                        <a:buNone/>
                      </a:pPr>
                      <a:r>
                        <a:rPr lang="en-US" sz="1200" kern="100">
                          <a:effectLst/>
                        </a:rPr>
                        <a:t>ENDF/B-VIII.1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0.95384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dirty="0">
                          <a:solidFill>
                            <a:srgbClr val="FF0000"/>
                          </a:solidFill>
                          <a:effectLst/>
                        </a:rPr>
                        <a:t>0.98420</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0.97873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1427664572"/>
                  </a:ext>
                </a:extLst>
              </a:tr>
              <a:tr h="186087">
                <a:tc>
                  <a:txBody>
                    <a:bodyPr/>
                    <a:lstStyle/>
                    <a:p>
                      <a:pPr marL="0" marR="0" algn="ctr">
                        <a:lnSpc>
                          <a:spcPct val="115000"/>
                        </a:lnSpc>
                        <a:buNone/>
                      </a:pPr>
                      <a:r>
                        <a:rPr lang="en-US" sz="1200" kern="100">
                          <a:effectLst/>
                        </a:rPr>
                        <a:t>Cylinder diameter (cm)</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4.5 </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7.3 </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4.4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141529866"/>
                  </a:ext>
                </a:extLst>
              </a:tr>
              <a:tr h="186087">
                <a:tc>
                  <a:txBody>
                    <a:bodyPr/>
                    <a:lstStyle/>
                    <a:p>
                      <a:pPr marL="0" marR="0" algn="ctr">
                        <a:lnSpc>
                          <a:spcPct val="115000"/>
                        </a:lnSpc>
                        <a:buNone/>
                      </a:pPr>
                      <a:r>
                        <a:rPr lang="en-US" sz="1200" kern="100">
                          <a:effectLst/>
                        </a:rPr>
                        <a:t>ENDF/B-VII.0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0.93493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0.97528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0.97405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3538552426"/>
                  </a:ext>
                </a:extLst>
              </a:tr>
              <a:tr h="186087">
                <a:tc>
                  <a:txBody>
                    <a:bodyPr/>
                    <a:lstStyle/>
                    <a:p>
                      <a:pPr marL="0" marR="0" algn="ctr">
                        <a:lnSpc>
                          <a:spcPct val="115000"/>
                        </a:lnSpc>
                        <a:buNone/>
                      </a:pPr>
                      <a:r>
                        <a:rPr lang="en-US" sz="1200" kern="100">
                          <a:effectLst/>
                        </a:rPr>
                        <a:t>ENDF/B-VII.1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0.93466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0.97545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0.97367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4149401603"/>
                  </a:ext>
                </a:extLst>
              </a:tr>
              <a:tr h="186087">
                <a:tc>
                  <a:txBody>
                    <a:bodyPr/>
                    <a:lstStyle/>
                    <a:p>
                      <a:pPr marL="0" marR="0" algn="ctr">
                        <a:lnSpc>
                          <a:spcPct val="115000"/>
                        </a:lnSpc>
                        <a:buNone/>
                      </a:pPr>
                      <a:r>
                        <a:rPr lang="en-US" sz="1200" kern="100">
                          <a:effectLst/>
                        </a:rPr>
                        <a:t>ENDF/B-VIII.0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0.93711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0.97456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0.97514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1792223317"/>
                  </a:ext>
                </a:extLst>
              </a:tr>
              <a:tr h="186087">
                <a:tc>
                  <a:txBody>
                    <a:bodyPr/>
                    <a:lstStyle/>
                    <a:p>
                      <a:pPr marL="0" marR="0" algn="ctr">
                        <a:lnSpc>
                          <a:spcPct val="115000"/>
                        </a:lnSpc>
                        <a:buNone/>
                      </a:pPr>
                      <a:r>
                        <a:rPr lang="en-US" sz="1200" kern="100">
                          <a:effectLst/>
                        </a:rPr>
                        <a:t>ENDF/B-VIII.1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0.93927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0.97483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0.97444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1840679086"/>
                  </a:ext>
                </a:extLst>
              </a:tr>
              <a:tr h="186087">
                <a:tc>
                  <a:txBody>
                    <a:bodyPr/>
                    <a:lstStyle/>
                    <a:p>
                      <a:pPr marL="0" marR="0" algn="ctr">
                        <a:lnSpc>
                          <a:spcPct val="115000"/>
                        </a:lnSpc>
                        <a:buNone/>
                      </a:pPr>
                      <a:r>
                        <a:rPr lang="en-US" sz="1200" kern="100">
                          <a:effectLst/>
                        </a:rPr>
                        <a:t>Slab thickness (cm)</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0.38 </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1.3 </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0.65 </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2517491830"/>
                  </a:ext>
                </a:extLst>
              </a:tr>
              <a:tr h="186087">
                <a:tc>
                  <a:txBody>
                    <a:bodyPr/>
                    <a:lstStyle/>
                    <a:p>
                      <a:pPr marL="0" marR="0" algn="ctr">
                        <a:lnSpc>
                          <a:spcPct val="115000"/>
                        </a:lnSpc>
                        <a:buNone/>
                      </a:pPr>
                      <a:r>
                        <a:rPr lang="en-US" sz="1200" kern="100">
                          <a:effectLst/>
                        </a:rPr>
                        <a:t>ENDF/B-VII.0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0.92804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0.95544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0.95291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3643639168"/>
                  </a:ext>
                </a:extLst>
              </a:tr>
              <a:tr h="186087">
                <a:tc>
                  <a:txBody>
                    <a:bodyPr/>
                    <a:lstStyle/>
                    <a:p>
                      <a:pPr marL="0" marR="0" algn="ctr">
                        <a:lnSpc>
                          <a:spcPct val="115000"/>
                        </a:lnSpc>
                        <a:buNone/>
                      </a:pPr>
                      <a:r>
                        <a:rPr lang="en-US" sz="1200" kern="100">
                          <a:effectLst/>
                        </a:rPr>
                        <a:t>ENDF/B-VII.1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0.92778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0.95544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0.95238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1867974174"/>
                  </a:ext>
                </a:extLst>
              </a:tr>
              <a:tr h="186087">
                <a:tc>
                  <a:txBody>
                    <a:bodyPr/>
                    <a:lstStyle/>
                    <a:p>
                      <a:pPr marL="0" marR="0" algn="ctr">
                        <a:lnSpc>
                          <a:spcPct val="115000"/>
                        </a:lnSpc>
                        <a:buNone/>
                      </a:pPr>
                      <a:r>
                        <a:rPr lang="en-US" sz="1200" kern="100">
                          <a:effectLst/>
                        </a:rPr>
                        <a:t>ENDF/B-VIII.0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0.93068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0.95479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0.95864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981277160"/>
                  </a:ext>
                </a:extLst>
              </a:tr>
              <a:tr h="186087">
                <a:tc>
                  <a:txBody>
                    <a:bodyPr/>
                    <a:lstStyle/>
                    <a:p>
                      <a:pPr marL="0" marR="0" algn="ctr">
                        <a:lnSpc>
                          <a:spcPct val="115000"/>
                        </a:lnSpc>
                        <a:buNone/>
                      </a:pPr>
                      <a:r>
                        <a:rPr lang="en-US" sz="1200" kern="100">
                          <a:effectLst/>
                        </a:rPr>
                        <a:t>ENDF/B-VIII.1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0.93482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0.95548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0.95617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2120770022"/>
                  </a:ext>
                </a:extLst>
              </a:tr>
              <a:tr h="186087">
                <a:tc>
                  <a:txBody>
                    <a:bodyPr/>
                    <a:lstStyle/>
                    <a:p>
                      <a:pPr marL="0" marR="0" algn="ctr">
                        <a:lnSpc>
                          <a:spcPct val="115000"/>
                        </a:lnSpc>
                        <a:buNone/>
                      </a:pPr>
                      <a:r>
                        <a:rPr lang="en-US" sz="1200" kern="100">
                          <a:effectLst/>
                        </a:rPr>
                        <a:t>Uranium enrichment (wt% </a:t>
                      </a:r>
                      <a:r>
                        <a:rPr lang="en-US" sz="1200" kern="100" baseline="30000">
                          <a:effectLst/>
                        </a:rPr>
                        <a:t>235</a:t>
                      </a:r>
                      <a:r>
                        <a:rPr lang="en-US" sz="1200" kern="100">
                          <a:effectLst/>
                        </a:rPr>
                        <a:t>U)</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5.0 </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2408296547"/>
                  </a:ext>
                </a:extLst>
              </a:tr>
              <a:tr h="186087">
                <a:tc>
                  <a:txBody>
                    <a:bodyPr/>
                    <a:lstStyle/>
                    <a:p>
                      <a:pPr marL="0" marR="0" algn="ctr">
                        <a:lnSpc>
                          <a:spcPct val="115000"/>
                        </a:lnSpc>
                        <a:buNone/>
                      </a:pPr>
                      <a:r>
                        <a:rPr lang="en-US" sz="1200" kern="100">
                          <a:effectLst/>
                        </a:rPr>
                        <a:t>ENDF/B-VII.0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0.94934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3120551760"/>
                  </a:ext>
                </a:extLst>
              </a:tr>
              <a:tr h="186087">
                <a:tc>
                  <a:txBody>
                    <a:bodyPr/>
                    <a:lstStyle/>
                    <a:p>
                      <a:pPr marL="0" marR="0" algn="ctr">
                        <a:lnSpc>
                          <a:spcPct val="115000"/>
                        </a:lnSpc>
                        <a:buNone/>
                      </a:pPr>
                      <a:r>
                        <a:rPr lang="en-US" sz="1200" kern="100">
                          <a:effectLst/>
                        </a:rPr>
                        <a:t>ENDF/B-VII.1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0.94938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1970943817"/>
                  </a:ext>
                </a:extLst>
              </a:tr>
              <a:tr h="186087">
                <a:tc>
                  <a:txBody>
                    <a:bodyPr/>
                    <a:lstStyle/>
                    <a:p>
                      <a:pPr marL="0" marR="0" algn="ctr">
                        <a:lnSpc>
                          <a:spcPct val="115000"/>
                        </a:lnSpc>
                        <a:buNone/>
                      </a:pPr>
                      <a:r>
                        <a:rPr lang="en-US" sz="1200" kern="100">
                          <a:effectLst/>
                        </a:rPr>
                        <a:t>ENDF/B-VIII.0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0.95417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1001000985"/>
                  </a:ext>
                </a:extLst>
              </a:tr>
              <a:tr h="186087">
                <a:tc>
                  <a:txBody>
                    <a:bodyPr/>
                    <a:lstStyle/>
                    <a:p>
                      <a:pPr marL="0" marR="0" algn="ctr">
                        <a:lnSpc>
                          <a:spcPct val="115000"/>
                        </a:lnSpc>
                        <a:buNone/>
                      </a:pPr>
                      <a:r>
                        <a:rPr lang="en-US" sz="1200" kern="100">
                          <a:effectLst/>
                        </a:rPr>
                        <a:t>ENDF/B-VIII.1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0.95453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706811044"/>
                  </a:ext>
                </a:extLst>
              </a:tr>
              <a:tr h="386641">
                <a:tc>
                  <a:txBody>
                    <a:bodyPr/>
                    <a:lstStyle/>
                    <a:p>
                      <a:pPr marL="0" marR="0" algn="ctr">
                        <a:lnSpc>
                          <a:spcPct val="115000"/>
                        </a:lnSpc>
                        <a:buNone/>
                      </a:pPr>
                      <a:r>
                        <a:rPr lang="en-US" sz="1200" kern="100">
                          <a:effectLst/>
                        </a:rPr>
                        <a:t>Maximum density for which mass and dimension limits are valid (g/cm</a:t>
                      </a:r>
                      <a:r>
                        <a:rPr lang="en-US" sz="1200" kern="100" baseline="30000">
                          <a:effectLst/>
                        </a:rPr>
                        <a:t>3</a:t>
                      </a:r>
                      <a:r>
                        <a:rPr lang="en-US" sz="1200" kern="100">
                          <a:effectLst/>
                        </a:rPr>
                        <a:t>)</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18.65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18.81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dirty="0">
                          <a:effectLst/>
                        </a:rPr>
                        <a:t>19.82</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1264303000"/>
                  </a:ext>
                </a:extLst>
              </a:tr>
            </a:tbl>
          </a:graphicData>
        </a:graphic>
      </p:graphicFrame>
      <p:sp>
        <p:nvSpPr>
          <p:cNvPr id="5" name="TextBox 4">
            <a:extLst>
              <a:ext uri="{FF2B5EF4-FFF2-40B4-BE49-F238E27FC236}">
                <a16:creationId xmlns:a16="http://schemas.microsoft.com/office/drawing/2014/main" id="{FB1F0AF8-92A7-C813-DEF6-6EC39D99B21A}"/>
              </a:ext>
            </a:extLst>
          </p:cNvPr>
          <p:cNvSpPr txBox="1"/>
          <p:nvPr/>
        </p:nvSpPr>
        <p:spPr>
          <a:xfrm>
            <a:off x="314692" y="6007885"/>
            <a:ext cx="5107700" cy="261610"/>
          </a:xfrm>
          <a:prstGeom prst="rect">
            <a:avLst/>
          </a:prstGeom>
          <a:noFill/>
        </p:spPr>
        <p:txBody>
          <a:bodyPr wrap="square" rtlCol="0">
            <a:spAutoFit/>
          </a:bodyPr>
          <a:lstStyle/>
          <a:p>
            <a:r>
              <a:rPr lang="en-US" sz="1100" dirty="0"/>
              <a:t>Note: -- values are not included in the standard.</a:t>
            </a:r>
          </a:p>
        </p:txBody>
      </p:sp>
    </p:spTree>
    <p:extLst>
      <p:ext uri="{BB962C8B-B14F-4D97-AF65-F5344CB8AC3E}">
        <p14:creationId xmlns:p14="http://schemas.microsoft.com/office/powerpoint/2010/main" val="1627147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A749-226D-A91F-7C61-1C0B3115A89A}"/>
              </a:ext>
            </a:extLst>
          </p:cNvPr>
          <p:cNvSpPr>
            <a:spLocks noGrp="1"/>
          </p:cNvSpPr>
          <p:nvPr>
            <p:ph type="title"/>
          </p:nvPr>
        </p:nvSpPr>
        <p:spPr/>
        <p:txBody>
          <a:bodyPr/>
          <a:lstStyle/>
          <a:p>
            <a:r>
              <a:rPr lang="en-US" dirty="0"/>
              <a:t>Results: ANS-8.1 Table 4 – Single-parameter subcritical limits for oxides containing no more than 1.5% water by weight at full density</a:t>
            </a:r>
          </a:p>
        </p:txBody>
      </p:sp>
      <p:graphicFrame>
        <p:nvGraphicFramePr>
          <p:cNvPr id="4" name="Content Placeholder 3">
            <a:extLst>
              <a:ext uri="{FF2B5EF4-FFF2-40B4-BE49-F238E27FC236}">
                <a16:creationId xmlns:a16="http://schemas.microsoft.com/office/drawing/2014/main" id="{7918326A-5E10-B981-3E4C-9A2E5F1B9B51}"/>
              </a:ext>
            </a:extLst>
          </p:cNvPr>
          <p:cNvGraphicFramePr>
            <a:graphicFrameLocks noGrp="1"/>
          </p:cNvGraphicFramePr>
          <p:nvPr>
            <p:ph idx="1"/>
            <p:extLst>
              <p:ext uri="{D42A27DB-BD31-4B8C-83A1-F6EECF244321}">
                <p14:modId xmlns:p14="http://schemas.microsoft.com/office/powerpoint/2010/main" val="3073527583"/>
              </p:ext>
            </p:extLst>
          </p:nvPr>
        </p:nvGraphicFramePr>
        <p:xfrm>
          <a:off x="314325" y="2101173"/>
          <a:ext cx="11315701" cy="3722760"/>
        </p:xfrm>
        <a:graphic>
          <a:graphicData uri="http://schemas.openxmlformats.org/drawingml/2006/table">
            <a:tbl>
              <a:tblPr firstRow="1" firstCol="1" bandRow="1">
                <a:tableStyleId>{F5AB1C69-6EDB-4FF4-983F-18BD219EF322}</a:tableStyleId>
              </a:tblPr>
              <a:tblGrid>
                <a:gridCol w="3246641">
                  <a:extLst>
                    <a:ext uri="{9D8B030D-6E8A-4147-A177-3AD203B41FA5}">
                      <a16:colId xmlns:a16="http://schemas.microsoft.com/office/drawing/2014/main" val="1267023887"/>
                    </a:ext>
                  </a:extLst>
                </a:gridCol>
                <a:gridCol w="1127495">
                  <a:extLst>
                    <a:ext uri="{9D8B030D-6E8A-4147-A177-3AD203B41FA5}">
                      <a16:colId xmlns:a16="http://schemas.microsoft.com/office/drawing/2014/main" val="3812758972"/>
                    </a:ext>
                  </a:extLst>
                </a:gridCol>
                <a:gridCol w="1127495">
                  <a:extLst>
                    <a:ext uri="{9D8B030D-6E8A-4147-A177-3AD203B41FA5}">
                      <a16:colId xmlns:a16="http://schemas.microsoft.com/office/drawing/2014/main" val="1323176214"/>
                    </a:ext>
                  </a:extLst>
                </a:gridCol>
                <a:gridCol w="1127495">
                  <a:extLst>
                    <a:ext uri="{9D8B030D-6E8A-4147-A177-3AD203B41FA5}">
                      <a16:colId xmlns:a16="http://schemas.microsoft.com/office/drawing/2014/main" val="3849988864"/>
                    </a:ext>
                  </a:extLst>
                </a:gridCol>
                <a:gridCol w="1127495">
                  <a:extLst>
                    <a:ext uri="{9D8B030D-6E8A-4147-A177-3AD203B41FA5}">
                      <a16:colId xmlns:a16="http://schemas.microsoft.com/office/drawing/2014/main" val="2753244026"/>
                    </a:ext>
                  </a:extLst>
                </a:gridCol>
                <a:gridCol w="1193152">
                  <a:extLst>
                    <a:ext uri="{9D8B030D-6E8A-4147-A177-3AD203B41FA5}">
                      <a16:colId xmlns:a16="http://schemas.microsoft.com/office/drawing/2014/main" val="1512086737"/>
                    </a:ext>
                  </a:extLst>
                </a:gridCol>
                <a:gridCol w="1127495">
                  <a:extLst>
                    <a:ext uri="{9D8B030D-6E8A-4147-A177-3AD203B41FA5}">
                      <a16:colId xmlns:a16="http://schemas.microsoft.com/office/drawing/2014/main" val="248974520"/>
                    </a:ext>
                  </a:extLst>
                </a:gridCol>
                <a:gridCol w="1238433">
                  <a:extLst>
                    <a:ext uri="{9D8B030D-6E8A-4147-A177-3AD203B41FA5}">
                      <a16:colId xmlns:a16="http://schemas.microsoft.com/office/drawing/2014/main" val="275659833"/>
                    </a:ext>
                  </a:extLst>
                </a:gridCol>
              </a:tblGrid>
              <a:tr h="191721">
                <a:tc>
                  <a:txBody>
                    <a:bodyPr/>
                    <a:lstStyle/>
                    <a:p>
                      <a:pPr marL="0" marR="0" algn="ctr">
                        <a:lnSpc>
                          <a:spcPct val="115000"/>
                        </a:lnSpc>
                        <a:buNone/>
                      </a:pPr>
                      <a:r>
                        <a:rPr lang="en-US" sz="1200" kern="100" dirty="0">
                          <a:effectLst/>
                        </a:rPr>
                        <a:t>Parameter</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baseline="30000">
                          <a:effectLst/>
                        </a:rPr>
                        <a:t>233</a:t>
                      </a:r>
                      <a:r>
                        <a:rPr lang="en-US" sz="1200" kern="100">
                          <a:effectLst/>
                        </a:rPr>
                        <a:t>UO</a:t>
                      </a:r>
                      <a:r>
                        <a:rPr lang="en-US" sz="1200" kern="100" baseline="-25000">
                          <a:effectLst/>
                        </a:rPr>
                        <a:t>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baseline="30000">
                          <a:effectLst/>
                        </a:rPr>
                        <a:t>233</a:t>
                      </a:r>
                      <a:r>
                        <a:rPr lang="en-US" sz="1200" kern="100">
                          <a:effectLst/>
                        </a:rPr>
                        <a:t>U</a:t>
                      </a:r>
                      <a:r>
                        <a:rPr lang="en-US" sz="1200" kern="100" baseline="-25000">
                          <a:effectLst/>
                        </a:rPr>
                        <a:t>3</a:t>
                      </a:r>
                      <a:r>
                        <a:rPr lang="en-US" sz="1200" kern="100">
                          <a:effectLst/>
                        </a:rPr>
                        <a:t>O</a:t>
                      </a:r>
                      <a:r>
                        <a:rPr lang="en-US" sz="1200" kern="100" baseline="-25000">
                          <a:effectLst/>
                        </a:rPr>
                        <a:t>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baseline="30000">
                          <a:effectLst/>
                        </a:rPr>
                        <a:t>233</a:t>
                      </a:r>
                      <a:r>
                        <a:rPr lang="en-US" sz="1200" kern="100">
                          <a:effectLst/>
                        </a:rPr>
                        <a:t>UO</a:t>
                      </a:r>
                      <a:r>
                        <a:rPr lang="en-US" sz="1200" kern="100" baseline="-25000">
                          <a:effectLst/>
                        </a:rPr>
                        <a:t>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baseline="30000">
                          <a:effectLst/>
                        </a:rPr>
                        <a:t>235</a:t>
                      </a:r>
                      <a:r>
                        <a:rPr lang="en-US" sz="1200" kern="100">
                          <a:effectLst/>
                        </a:rPr>
                        <a:t>UO</a:t>
                      </a:r>
                      <a:r>
                        <a:rPr lang="en-US" sz="1200" kern="100" baseline="-25000">
                          <a:effectLst/>
                        </a:rPr>
                        <a:t>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baseline="30000">
                          <a:effectLst/>
                        </a:rPr>
                        <a:t>235</a:t>
                      </a:r>
                      <a:r>
                        <a:rPr lang="en-US" sz="1200" kern="100">
                          <a:effectLst/>
                        </a:rPr>
                        <a:t>U</a:t>
                      </a:r>
                      <a:r>
                        <a:rPr lang="en-US" sz="1200" kern="100" baseline="-25000">
                          <a:effectLst/>
                        </a:rPr>
                        <a:t>3</a:t>
                      </a:r>
                      <a:r>
                        <a:rPr lang="en-US" sz="1200" kern="100">
                          <a:effectLst/>
                        </a:rPr>
                        <a:t>O</a:t>
                      </a:r>
                      <a:r>
                        <a:rPr lang="en-US" sz="1200" kern="100" baseline="-25000">
                          <a:effectLst/>
                        </a:rPr>
                        <a:t>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baseline="30000">
                          <a:effectLst/>
                        </a:rPr>
                        <a:t>235</a:t>
                      </a:r>
                      <a:r>
                        <a:rPr lang="en-US" sz="1200" kern="100">
                          <a:effectLst/>
                        </a:rPr>
                        <a:t>UO</a:t>
                      </a:r>
                      <a:r>
                        <a:rPr lang="en-US" sz="1200" kern="100" baseline="-25000">
                          <a:effectLst/>
                        </a:rPr>
                        <a:t>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baseline="30000">
                          <a:effectLst/>
                        </a:rPr>
                        <a:t>239</a:t>
                      </a:r>
                      <a:r>
                        <a:rPr lang="en-US" sz="1200" kern="100">
                          <a:effectLst/>
                        </a:rPr>
                        <a:t>PuO</a:t>
                      </a:r>
                      <a:r>
                        <a:rPr lang="en-US" sz="1200" kern="100" baseline="-25000">
                          <a:effectLst/>
                        </a:rPr>
                        <a:t>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2943861061"/>
                  </a:ext>
                </a:extLst>
              </a:tr>
              <a:tr h="191721">
                <a:tc>
                  <a:txBody>
                    <a:bodyPr/>
                    <a:lstStyle/>
                    <a:p>
                      <a:pPr marL="0" marR="0">
                        <a:lnSpc>
                          <a:spcPct val="115000"/>
                        </a:lnSpc>
                        <a:buNone/>
                      </a:pPr>
                      <a:r>
                        <a:rPr lang="en-US" sz="1200" kern="100">
                          <a:effectLst/>
                        </a:rPr>
                        <a:t>Mass of fissile nuclide (kg)</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10.1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13.4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15.2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32.3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44.0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51.2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10.2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3747783906"/>
                  </a:ext>
                </a:extLst>
              </a:tr>
              <a:tr h="191721">
                <a:tc>
                  <a:txBody>
                    <a:bodyPr/>
                    <a:lstStyle/>
                    <a:p>
                      <a:pPr marL="0" marR="0">
                        <a:lnSpc>
                          <a:spcPct val="115000"/>
                        </a:lnSpc>
                        <a:buNone/>
                      </a:pPr>
                      <a:r>
                        <a:rPr lang="en-US" sz="1200" kern="100">
                          <a:effectLst/>
                        </a:rPr>
                        <a:t>Mass of oxide (kg)</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11.7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16.0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18.7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37.2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52.8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62.6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11.5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1501564096"/>
                  </a:ext>
                </a:extLst>
              </a:tr>
              <a:tr h="191721">
                <a:tc>
                  <a:txBody>
                    <a:bodyPr/>
                    <a:lstStyle/>
                    <a:p>
                      <a:pPr marL="0" marR="0">
                        <a:lnSpc>
                          <a:spcPct val="115000"/>
                        </a:lnSpc>
                        <a:buNone/>
                      </a:pPr>
                      <a:r>
                        <a:rPr lang="en-US" sz="1200" kern="100">
                          <a:effectLst/>
                        </a:rPr>
                        <a:t>ENDF/B-VII.0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0.92329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0.91923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0.91906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0.96417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0.96199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0.96079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0.93950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1265292010"/>
                  </a:ext>
                </a:extLst>
              </a:tr>
              <a:tr h="191721">
                <a:tc>
                  <a:txBody>
                    <a:bodyPr/>
                    <a:lstStyle/>
                    <a:p>
                      <a:pPr marL="0" marR="0">
                        <a:lnSpc>
                          <a:spcPct val="115000"/>
                        </a:lnSpc>
                        <a:buNone/>
                      </a:pPr>
                      <a:r>
                        <a:rPr lang="en-US" sz="1200" kern="100">
                          <a:effectLst/>
                        </a:rPr>
                        <a:t>ENDF/B-VII.1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0.92271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0.91866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0.91853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0.96410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0.96187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0.96102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0.93881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1724434740"/>
                  </a:ext>
                </a:extLst>
              </a:tr>
              <a:tr h="191721">
                <a:tc>
                  <a:txBody>
                    <a:bodyPr/>
                    <a:lstStyle/>
                    <a:p>
                      <a:pPr marL="0" marR="0">
                        <a:lnSpc>
                          <a:spcPct val="115000"/>
                        </a:lnSpc>
                        <a:buNone/>
                      </a:pPr>
                      <a:r>
                        <a:rPr lang="en-US" sz="1200" kern="100">
                          <a:effectLst/>
                        </a:rPr>
                        <a:t>ENDF/B-VIII.0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0.92622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0.92227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0.92217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0.96349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0.96141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0.96039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0.93909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58564952"/>
                  </a:ext>
                </a:extLst>
              </a:tr>
              <a:tr h="191721">
                <a:tc>
                  <a:txBody>
                    <a:bodyPr/>
                    <a:lstStyle/>
                    <a:p>
                      <a:pPr marL="0" marR="0">
                        <a:lnSpc>
                          <a:spcPct val="115000"/>
                        </a:lnSpc>
                        <a:buNone/>
                      </a:pPr>
                      <a:r>
                        <a:rPr lang="en-US" sz="1200" kern="100">
                          <a:effectLst/>
                        </a:rPr>
                        <a:t>ENDF/B-VIII.1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0.93075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0.92676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0.92694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0.96398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0.96178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0.96101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0.93925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860216075"/>
                  </a:ext>
                </a:extLst>
              </a:tr>
              <a:tr h="191721">
                <a:tc>
                  <a:txBody>
                    <a:bodyPr/>
                    <a:lstStyle/>
                    <a:p>
                      <a:pPr marL="0" marR="0">
                        <a:lnSpc>
                          <a:spcPct val="115000"/>
                        </a:lnSpc>
                        <a:buNone/>
                      </a:pPr>
                      <a:r>
                        <a:rPr lang="en-US" sz="1200" kern="100">
                          <a:effectLst/>
                        </a:rPr>
                        <a:t>Cylinder diameter (cm)</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7.2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9.0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9.9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11.6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14.6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16.2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7.2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4208030448"/>
                  </a:ext>
                </a:extLst>
              </a:tr>
              <a:tr h="191721">
                <a:tc>
                  <a:txBody>
                    <a:bodyPr/>
                    <a:lstStyle/>
                    <a:p>
                      <a:pPr marL="0" marR="0">
                        <a:lnSpc>
                          <a:spcPct val="115000"/>
                        </a:lnSpc>
                        <a:buNone/>
                      </a:pPr>
                      <a:r>
                        <a:rPr lang="en-US" sz="1200" kern="100">
                          <a:effectLst/>
                        </a:rPr>
                        <a:t>ENDF/B-VII.0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0.90475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0.91951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0.92077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0.95020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0.96217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0.96416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0.90946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4052886563"/>
                  </a:ext>
                </a:extLst>
              </a:tr>
              <a:tr h="191721">
                <a:tc>
                  <a:txBody>
                    <a:bodyPr/>
                    <a:lstStyle/>
                    <a:p>
                      <a:pPr marL="0" marR="0">
                        <a:lnSpc>
                          <a:spcPct val="115000"/>
                        </a:lnSpc>
                        <a:buNone/>
                      </a:pPr>
                      <a:r>
                        <a:rPr lang="en-US" sz="1200" kern="100">
                          <a:effectLst/>
                        </a:rPr>
                        <a:t>ENDF/B-VII.1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0.90445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0.91908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0.92035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0.95025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0.96202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0.96392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0.90867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2076997754"/>
                  </a:ext>
                </a:extLst>
              </a:tr>
              <a:tr h="191721">
                <a:tc>
                  <a:txBody>
                    <a:bodyPr/>
                    <a:lstStyle/>
                    <a:p>
                      <a:pPr marL="0" marR="0">
                        <a:lnSpc>
                          <a:spcPct val="115000"/>
                        </a:lnSpc>
                        <a:buNone/>
                      </a:pPr>
                      <a:r>
                        <a:rPr lang="en-US" sz="1200" kern="100">
                          <a:effectLst/>
                        </a:rPr>
                        <a:t>ENDF/B-VIII.0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0.90764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0.92250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0.92372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0.94966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0.96145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0.96351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0.91061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4096553300"/>
                  </a:ext>
                </a:extLst>
              </a:tr>
              <a:tr h="191721">
                <a:tc>
                  <a:txBody>
                    <a:bodyPr/>
                    <a:lstStyle/>
                    <a:p>
                      <a:pPr marL="0" marR="0">
                        <a:lnSpc>
                          <a:spcPct val="115000"/>
                        </a:lnSpc>
                        <a:buNone/>
                      </a:pPr>
                      <a:r>
                        <a:rPr lang="en-US" sz="1200" kern="100">
                          <a:effectLst/>
                        </a:rPr>
                        <a:t>ENDF/B-VIII.1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0.91197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0.92715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0.92876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0.95028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0.96235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0.96417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0.91027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652409534"/>
                  </a:ext>
                </a:extLst>
              </a:tr>
              <a:tr h="191721">
                <a:tc>
                  <a:txBody>
                    <a:bodyPr/>
                    <a:lstStyle/>
                    <a:p>
                      <a:pPr marL="0" marR="0">
                        <a:lnSpc>
                          <a:spcPct val="115000"/>
                        </a:lnSpc>
                        <a:buNone/>
                      </a:pPr>
                      <a:r>
                        <a:rPr lang="en-US" sz="1200" kern="100">
                          <a:effectLst/>
                        </a:rPr>
                        <a:t>Slab thickness (cm)</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1.1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1.3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2.9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4.0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4.6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1.4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2153874078"/>
                  </a:ext>
                </a:extLst>
              </a:tr>
              <a:tr h="191721">
                <a:tc>
                  <a:txBody>
                    <a:bodyPr/>
                    <a:lstStyle/>
                    <a:p>
                      <a:pPr marL="0" marR="0">
                        <a:lnSpc>
                          <a:spcPct val="115000"/>
                        </a:lnSpc>
                        <a:buNone/>
                      </a:pPr>
                      <a:r>
                        <a:rPr lang="en-US" sz="1200" kern="100">
                          <a:effectLst/>
                        </a:rPr>
                        <a:t>ENDF/B-VII.0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0.90991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0.91298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0.91664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0.95479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0.96289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0.96421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0.92620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2589098174"/>
                  </a:ext>
                </a:extLst>
              </a:tr>
              <a:tr h="191721">
                <a:tc>
                  <a:txBody>
                    <a:bodyPr/>
                    <a:lstStyle/>
                    <a:p>
                      <a:pPr marL="0" marR="0">
                        <a:lnSpc>
                          <a:spcPct val="115000"/>
                        </a:lnSpc>
                        <a:buNone/>
                      </a:pPr>
                      <a:r>
                        <a:rPr lang="en-US" sz="1200" kern="100">
                          <a:effectLst/>
                        </a:rPr>
                        <a:t>ENDF/B-VII.1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0.90970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0.91283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0.91657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0.95489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0.96312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0.96426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0.92571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1491666122"/>
                  </a:ext>
                </a:extLst>
              </a:tr>
              <a:tr h="191721">
                <a:tc>
                  <a:txBody>
                    <a:bodyPr/>
                    <a:lstStyle/>
                    <a:p>
                      <a:pPr marL="0" marR="0">
                        <a:lnSpc>
                          <a:spcPct val="115000"/>
                        </a:lnSpc>
                        <a:buNone/>
                      </a:pPr>
                      <a:r>
                        <a:rPr lang="en-US" sz="1200" kern="100">
                          <a:effectLst/>
                        </a:rPr>
                        <a:t>ENDF/B-VIII.0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0.91244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0.91534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0.91910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0.95416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0.96249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0.96336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0.93149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1171974928"/>
                  </a:ext>
                </a:extLst>
              </a:tr>
              <a:tr h="191721">
                <a:tc>
                  <a:txBody>
                    <a:bodyPr/>
                    <a:lstStyle/>
                    <a:p>
                      <a:pPr marL="0" marR="0">
                        <a:lnSpc>
                          <a:spcPct val="115000"/>
                        </a:lnSpc>
                        <a:buNone/>
                      </a:pPr>
                      <a:r>
                        <a:rPr lang="en-US" sz="1200" kern="100">
                          <a:effectLst/>
                        </a:rPr>
                        <a:t>ENDF/B-VIII.1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0.91675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0.91966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0.92354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0.95515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0.96350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0.96452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0.92924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2132754096"/>
                  </a:ext>
                </a:extLst>
              </a:tr>
              <a:tr h="398345">
                <a:tc>
                  <a:txBody>
                    <a:bodyPr/>
                    <a:lstStyle/>
                    <a:p>
                      <a:pPr marL="0" marR="0">
                        <a:lnSpc>
                          <a:spcPct val="115000"/>
                        </a:lnSpc>
                        <a:buNone/>
                      </a:pPr>
                      <a:r>
                        <a:rPr lang="en-US" sz="1200" kern="100">
                          <a:effectLst/>
                        </a:rPr>
                        <a:t>Maximum bulk density for which limits are valid (g/cm</a:t>
                      </a:r>
                      <a:r>
                        <a:rPr lang="en-US" sz="1200" kern="100" baseline="30000">
                          <a:effectLst/>
                        </a:rPr>
                        <a:t>3</a:t>
                      </a:r>
                      <a:r>
                        <a:rPr lang="en-US" sz="1200" kern="100">
                          <a:effectLst/>
                        </a:rPr>
                        <a:t>)</a:t>
                      </a:r>
                      <a:r>
                        <a:rPr lang="en-US" sz="1200" kern="100" baseline="30000">
                          <a:effectLst/>
                        </a:rPr>
                        <a:t> *</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9.38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7.36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6.56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9.44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7.41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6.6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dirty="0">
                          <a:effectLst/>
                        </a:rPr>
                        <a:t>9.92</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3088537211"/>
                  </a:ext>
                </a:extLst>
              </a:tr>
            </a:tbl>
          </a:graphicData>
        </a:graphic>
      </p:graphicFrame>
      <p:sp>
        <p:nvSpPr>
          <p:cNvPr id="5" name="TextBox 4">
            <a:extLst>
              <a:ext uri="{FF2B5EF4-FFF2-40B4-BE49-F238E27FC236}">
                <a16:creationId xmlns:a16="http://schemas.microsoft.com/office/drawing/2014/main" id="{9CA7C11B-A835-CED5-ED92-A91A510F606E}"/>
              </a:ext>
            </a:extLst>
          </p:cNvPr>
          <p:cNvSpPr txBox="1"/>
          <p:nvPr/>
        </p:nvSpPr>
        <p:spPr>
          <a:xfrm>
            <a:off x="314325" y="5823933"/>
            <a:ext cx="5382020" cy="446276"/>
          </a:xfrm>
          <a:prstGeom prst="rect">
            <a:avLst/>
          </a:prstGeom>
          <a:noFill/>
        </p:spPr>
        <p:txBody>
          <a:bodyPr wrap="square" rtlCol="0">
            <a:spAutoFit/>
          </a:bodyPr>
          <a:lstStyle/>
          <a:p>
            <a:r>
              <a:rPr lang="en-US" sz="1100" dirty="0"/>
              <a:t>*Maximum bulk density was assumed (1.5 </a:t>
            </a:r>
            <a:r>
              <a:rPr lang="en-US" sz="1100" dirty="0" err="1"/>
              <a:t>wt</a:t>
            </a:r>
            <a:r>
              <a:rPr lang="en-US" sz="1100" dirty="0"/>
              <a:t>% water) from Ref. 1, ANS-8.1 Table 4.</a:t>
            </a:r>
          </a:p>
          <a:p>
            <a:endParaRPr lang="en-US" sz="1200" dirty="0"/>
          </a:p>
        </p:txBody>
      </p:sp>
    </p:spTree>
    <p:extLst>
      <p:ext uri="{BB962C8B-B14F-4D97-AF65-F5344CB8AC3E}">
        <p14:creationId xmlns:p14="http://schemas.microsoft.com/office/powerpoint/2010/main" val="2087877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AB946-B417-8BCD-3D67-38CEB7FF696E}"/>
              </a:ext>
            </a:extLst>
          </p:cNvPr>
          <p:cNvSpPr>
            <a:spLocks noGrp="1"/>
          </p:cNvSpPr>
          <p:nvPr>
            <p:ph type="title"/>
          </p:nvPr>
        </p:nvSpPr>
        <p:spPr/>
        <p:txBody>
          <a:bodyPr/>
          <a:lstStyle/>
          <a:p>
            <a:r>
              <a:rPr lang="en-US" dirty="0"/>
              <a:t>Results: ANS-8.1 Table 5 – Single parameter subcritical limits for oxides containing no more than 1.5% water by weight at half density</a:t>
            </a:r>
          </a:p>
        </p:txBody>
      </p:sp>
      <p:graphicFrame>
        <p:nvGraphicFramePr>
          <p:cNvPr id="4" name="Content Placeholder 3">
            <a:extLst>
              <a:ext uri="{FF2B5EF4-FFF2-40B4-BE49-F238E27FC236}">
                <a16:creationId xmlns:a16="http://schemas.microsoft.com/office/drawing/2014/main" id="{EAE1AEB4-DA3E-15A0-3502-C04D1EC0BC51}"/>
              </a:ext>
            </a:extLst>
          </p:cNvPr>
          <p:cNvGraphicFramePr>
            <a:graphicFrameLocks noGrp="1"/>
          </p:cNvGraphicFramePr>
          <p:nvPr>
            <p:ph idx="1"/>
            <p:extLst>
              <p:ext uri="{D42A27DB-BD31-4B8C-83A1-F6EECF244321}">
                <p14:modId xmlns:p14="http://schemas.microsoft.com/office/powerpoint/2010/main" val="3048033011"/>
              </p:ext>
            </p:extLst>
          </p:nvPr>
        </p:nvGraphicFramePr>
        <p:xfrm>
          <a:off x="314325" y="2101173"/>
          <a:ext cx="11315698" cy="3722760"/>
        </p:xfrm>
        <a:graphic>
          <a:graphicData uri="http://schemas.openxmlformats.org/drawingml/2006/table">
            <a:tbl>
              <a:tblPr firstRow="1" firstCol="1" bandRow="1">
                <a:tableStyleId>{21E4AEA4-8DFA-4A89-87EB-49C32662AFE0}</a:tableStyleId>
              </a:tblPr>
              <a:tblGrid>
                <a:gridCol w="3250518">
                  <a:extLst>
                    <a:ext uri="{9D8B030D-6E8A-4147-A177-3AD203B41FA5}">
                      <a16:colId xmlns:a16="http://schemas.microsoft.com/office/drawing/2014/main" val="1124985308"/>
                    </a:ext>
                  </a:extLst>
                </a:gridCol>
                <a:gridCol w="1127269">
                  <a:extLst>
                    <a:ext uri="{9D8B030D-6E8A-4147-A177-3AD203B41FA5}">
                      <a16:colId xmlns:a16="http://schemas.microsoft.com/office/drawing/2014/main" val="958595231"/>
                    </a:ext>
                  </a:extLst>
                </a:gridCol>
                <a:gridCol w="1127269">
                  <a:extLst>
                    <a:ext uri="{9D8B030D-6E8A-4147-A177-3AD203B41FA5}">
                      <a16:colId xmlns:a16="http://schemas.microsoft.com/office/drawing/2014/main" val="2789012107"/>
                    </a:ext>
                  </a:extLst>
                </a:gridCol>
                <a:gridCol w="1127269">
                  <a:extLst>
                    <a:ext uri="{9D8B030D-6E8A-4147-A177-3AD203B41FA5}">
                      <a16:colId xmlns:a16="http://schemas.microsoft.com/office/drawing/2014/main" val="3866883048"/>
                    </a:ext>
                  </a:extLst>
                </a:gridCol>
                <a:gridCol w="1127269">
                  <a:extLst>
                    <a:ext uri="{9D8B030D-6E8A-4147-A177-3AD203B41FA5}">
                      <a16:colId xmlns:a16="http://schemas.microsoft.com/office/drawing/2014/main" val="977072594"/>
                    </a:ext>
                  </a:extLst>
                </a:gridCol>
                <a:gridCol w="1190649">
                  <a:extLst>
                    <a:ext uri="{9D8B030D-6E8A-4147-A177-3AD203B41FA5}">
                      <a16:colId xmlns:a16="http://schemas.microsoft.com/office/drawing/2014/main" val="3745168609"/>
                    </a:ext>
                  </a:extLst>
                </a:gridCol>
                <a:gridCol w="1127269">
                  <a:extLst>
                    <a:ext uri="{9D8B030D-6E8A-4147-A177-3AD203B41FA5}">
                      <a16:colId xmlns:a16="http://schemas.microsoft.com/office/drawing/2014/main" val="3458438253"/>
                    </a:ext>
                  </a:extLst>
                </a:gridCol>
                <a:gridCol w="1238186">
                  <a:extLst>
                    <a:ext uri="{9D8B030D-6E8A-4147-A177-3AD203B41FA5}">
                      <a16:colId xmlns:a16="http://schemas.microsoft.com/office/drawing/2014/main" val="483053270"/>
                    </a:ext>
                  </a:extLst>
                </a:gridCol>
              </a:tblGrid>
              <a:tr h="191721">
                <a:tc>
                  <a:txBody>
                    <a:bodyPr/>
                    <a:lstStyle/>
                    <a:p>
                      <a:pPr marL="0" marR="0" algn="ctr">
                        <a:lnSpc>
                          <a:spcPct val="115000"/>
                        </a:lnSpc>
                        <a:buNone/>
                      </a:pPr>
                      <a:r>
                        <a:rPr lang="en-US" sz="1200" kern="100">
                          <a:effectLst/>
                        </a:rPr>
                        <a:t>Parameter</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baseline="30000">
                          <a:effectLst/>
                        </a:rPr>
                        <a:t>233</a:t>
                      </a:r>
                      <a:r>
                        <a:rPr lang="en-US" sz="1200" kern="100">
                          <a:effectLst/>
                        </a:rPr>
                        <a:t>UO</a:t>
                      </a:r>
                      <a:r>
                        <a:rPr lang="en-US" sz="1200" kern="100" baseline="-25000">
                          <a:effectLst/>
                        </a:rPr>
                        <a:t>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baseline="30000">
                          <a:effectLst/>
                        </a:rPr>
                        <a:t>233</a:t>
                      </a:r>
                      <a:r>
                        <a:rPr lang="en-US" sz="1200" kern="100">
                          <a:effectLst/>
                        </a:rPr>
                        <a:t>U</a:t>
                      </a:r>
                      <a:r>
                        <a:rPr lang="en-US" sz="1200" kern="100" baseline="-25000">
                          <a:effectLst/>
                        </a:rPr>
                        <a:t>3</a:t>
                      </a:r>
                      <a:r>
                        <a:rPr lang="en-US" sz="1200" kern="100">
                          <a:effectLst/>
                        </a:rPr>
                        <a:t>O</a:t>
                      </a:r>
                      <a:r>
                        <a:rPr lang="en-US" sz="1200" kern="100" baseline="-25000">
                          <a:effectLst/>
                        </a:rPr>
                        <a:t>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baseline="30000">
                          <a:effectLst/>
                        </a:rPr>
                        <a:t>233</a:t>
                      </a:r>
                      <a:r>
                        <a:rPr lang="en-US" sz="1200" kern="100">
                          <a:effectLst/>
                        </a:rPr>
                        <a:t>UO</a:t>
                      </a:r>
                      <a:r>
                        <a:rPr lang="en-US" sz="1200" kern="100" baseline="-25000">
                          <a:effectLst/>
                        </a:rPr>
                        <a:t>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baseline="30000">
                          <a:effectLst/>
                        </a:rPr>
                        <a:t>235</a:t>
                      </a:r>
                      <a:r>
                        <a:rPr lang="en-US" sz="1200" kern="100">
                          <a:effectLst/>
                        </a:rPr>
                        <a:t>UO</a:t>
                      </a:r>
                      <a:r>
                        <a:rPr lang="en-US" sz="1200" kern="100" baseline="-25000">
                          <a:effectLst/>
                        </a:rPr>
                        <a:t>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baseline="30000">
                          <a:effectLst/>
                        </a:rPr>
                        <a:t>235</a:t>
                      </a:r>
                      <a:r>
                        <a:rPr lang="en-US" sz="1200" kern="100">
                          <a:effectLst/>
                        </a:rPr>
                        <a:t>U</a:t>
                      </a:r>
                      <a:r>
                        <a:rPr lang="en-US" sz="1200" kern="100" baseline="-25000">
                          <a:effectLst/>
                        </a:rPr>
                        <a:t>3</a:t>
                      </a:r>
                      <a:r>
                        <a:rPr lang="en-US" sz="1200" kern="100">
                          <a:effectLst/>
                        </a:rPr>
                        <a:t>O</a:t>
                      </a:r>
                      <a:r>
                        <a:rPr lang="en-US" sz="1200" kern="100" baseline="-25000">
                          <a:effectLst/>
                        </a:rPr>
                        <a:t>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baseline="30000">
                          <a:effectLst/>
                        </a:rPr>
                        <a:t>235</a:t>
                      </a:r>
                      <a:r>
                        <a:rPr lang="en-US" sz="1200" kern="100">
                          <a:effectLst/>
                        </a:rPr>
                        <a:t>UO</a:t>
                      </a:r>
                      <a:r>
                        <a:rPr lang="en-US" sz="1200" kern="100" baseline="-25000">
                          <a:effectLst/>
                        </a:rPr>
                        <a:t>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baseline="30000">
                          <a:effectLst/>
                        </a:rPr>
                        <a:t>239</a:t>
                      </a:r>
                      <a:r>
                        <a:rPr lang="en-US" sz="1200" kern="100">
                          <a:effectLst/>
                        </a:rPr>
                        <a:t>PuO</a:t>
                      </a:r>
                      <a:r>
                        <a:rPr lang="en-US" sz="1200" kern="100" baseline="-25000">
                          <a:effectLst/>
                        </a:rPr>
                        <a:t>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4089290346"/>
                  </a:ext>
                </a:extLst>
              </a:tr>
              <a:tr h="191721">
                <a:tc>
                  <a:txBody>
                    <a:bodyPr/>
                    <a:lstStyle/>
                    <a:p>
                      <a:pPr marL="0" marR="0">
                        <a:lnSpc>
                          <a:spcPct val="115000"/>
                        </a:lnSpc>
                        <a:buNone/>
                      </a:pPr>
                      <a:r>
                        <a:rPr lang="en-US" sz="1200" kern="100">
                          <a:effectLst/>
                        </a:rPr>
                        <a:t>Mass of fissile nuclide (kg)</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23.4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30.5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34.7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88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122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142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27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2771837241"/>
                  </a:ext>
                </a:extLst>
              </a:tr>
              <a:tr h="191721">
                <a:tc>
                  <a:txBody>
                    <a:bodyPr/>
                    <a:lstStyle/>
                    <a:p>
                      <a:pPr marL="0" marR="0">
                        <a:lnSpc>
                          <a:spcPct val="115000"/>
                        </a:lnSpc>
                        <a:buNone/>
                      </a:pPr>
                      <a:r>
                        <a:rPr lang="en-US" sz="1200" kern="100">
                          <a:effectLst/>
                        </a:rPr>
                        <a:t>Mass of oxide (kg)</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27.0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36.6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42.4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102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146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174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30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490520510"/>
                  </a:ext>
                </a:extLst>
              </a:tr>
              <a:tr h="191721">
                <a:tc>
                  <a:txBody>
                    <a:bodyPr/>
                    <a:lstStyle/>
                    <a:p>
                      <a:pPr marL="0" marR="0">
                        <a:lnSpc>
                          <a:spcPct val="115000"/>
                        </a:lnSpc>
                        <a:buNone/>
                      </a:pPr>
                      <a:r>
                        <a:rPr lang="en-US" sz="1200" kern="100">
                          <a:effectLst/>
                        </a:rPr>
                        <a:t>ENDF/B-VII.0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0.92009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0.91798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0.91745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0.96422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0.96231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0.96164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0.93751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2952421511"/>
                  </a:ext>
                </a:extLst>
              </a:tr>
              <a:tr h="191721">
                <a:tc>
                  <a:txBody>
                    <a:bodyPr/>
                    <a:lstStyle/>
                    <a:p>
                      <a:pPr marL="0" marR="0">
                        <a:lnSpc>
                          <a:spcPct val="115000"/>
                        </a:lnSpc>
                        <a:buNone/>
                      </a:pPr>
                      <a:r>
                        <a:rPr lang="en-US" sz="1200" kern="100">
                          <a:effectLst/>
                        </a:rPr>
                        <a:t>ENDF/B-VII.1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0.91975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0.91760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0.91718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0.96433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0.96248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0.96144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0.93662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1707586686"/>
                  </a:ext>
                </a:extLst>
              </a:tr>
              <a:tr h="191721">
                <a:tc>
                  <a:txBody>
                    <a:bodyPr/>
                    <a:lstStyle/>
                    <a:p>
                      <a:pPr marL="0" marR="0">
                        <a:lnSpc>
                          <a:spcPct val="115000"/>
                        </a:lnSpc>
                        <a:buNone/>
                      </a:pPr>
                      <a:r>
                        <a:rPr lang="en-US" sz="1200" kern="100">
                          <a:effectLst/>
                        </a:rPr>
                        <a:t>ENDF/B-VIII.0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0.92338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0.92145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0.92073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0.96370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0.96199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0.96127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0.93846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1106470955"/>
                  </a:ext>
                </a:extLst>
              </a:tr>
              <a:tr h="191721">
                <a:tc>
                  <a:txBody>
                    <a:bodyPr/>
                    <a:lstStyle/>
                    <a:p>
                      <a:pPr marL="0" marR="0">
                        <a:lnSpc>
                          <a:spcPct val="115000"/>
                        </a:lnSpc>
                        <a:buNone/>
                      </a:pPr>
                      <a:r>
                        <a:rPr lang="en-US" sz="1200" kern="100">
                          <a:effectLst/>
                        </a:rPr>
                        <a:t>ENDF/B-VIII.1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0.92826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0.92659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0.92617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0.96447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0.96277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0.96188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0.93857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866273207"/>
                  </a:ext>
                </a:extLst>
              </a:tr>
              <a:tr h="191721">
                <a:tc>
                  <a:txBody>
                    <a:bodyPr/>
                    <a:lstStyle/>
                    <a:p>
                      <a:pPr marL="0" marR="0">
                        <a:lnSpc>
                          <a:spcPct val="115000"/>
                        </a:lnSpc>
                        <a:buNone/>
                      </a:pPr>
                      <a:r>
                        <a:rPr lang="en-US" sz="1200" kern="100">
                          <a:effectLst/>
                        </a:rPr>
                        <a:t>Cylinder diameter (cm)</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11.9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14.8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16.3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20.4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26.0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28.8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12.6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1501580877"/>
                  </a:ext>
                </a:extLst>
              </a:tr>
              <a:tr h="191721">
                <a:tc>
                  <a:txBody>
                    <a:bodyPr/>
                    <a:lstStyle/>
                    <a:p>
                      <a:pPr marL="0" marR="0">
                        <a:lnSpc>
                          <a:spcPct val="115000"/>
                        </a:lnSpc>
                        <a:buNone/>
                      </a:pPr>
                      <a:r>
                        <a:rPr lang="en-US" sz="1200" kern="100">
                          <a:effectLst/>
                        </a:rPr>
                        <a:t>ENDF/B-VII.0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0.90426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0.91574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0.91754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0.95065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0.96424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0.96397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0.91711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3624496180"/>
                  </a:ext>
                </a:extLst>
              </a:tr>
              <a:tr h="191721">
                <a:tc>
                  <a:txBody>
                    <a:bodyPr/>
                    <a:lstStyle/>
                    <a:p>
                      <a:pPr marL="0" marR="0">
                        <a:lnSpc>
                          <a:spcPct val="115000"/>
                        </a:lnSpc>
                        <a:buNone/>
                      </a:pPr>
                      <a:r>
                        <a:rPr lang="en-US" sz="1200" kern="100">
                          <a:effectLst/>
                        </a:rPr>
                        <a:t>ENDF/B-VII.1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0.90412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0.91535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0.91690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0.95063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0.96427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0.96393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0.91646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2155715571"/>
                  </a:ext>
                </a:extLst>
              </a:tr>
              <a:tr h="191721">
                <a:tc>
                  <a:txBody>
                    <a:bodyPr/>
                    <a:lstStyle/>
                    <a:p>
                      <a:pPr marL="0" marR="0">
                        <a:lnSpc>
                          <a:spcPct val="115000"/>
                        </a:lnSpc>
                        <a:buNone/>
                      </a:pPr>
                      <a:r>
                        <a:rPr lang="en-US" sz="1200" kern="100">
                          <a:effectLst/>
                        </a:rPr>
                        <a:t>ENDF/B-VIII.0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0.90773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0.91898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0.92084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0.95030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0.96401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0.96357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0.91948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405228392"/>
                  </a:ext>
                </a:extLst>
              </a:tr>
              <a:tr h="191721">
                <a:tc>
                  <a:txBody>
                    <a:bodyPr/>
                    <a:lstStyle/>
                    <a:p>
                      <a:pPr marL="0" marR="0">
                        <a:lnSpc>
                          <a:spcPct val="115000"/>
                        </a:lnSpc>
                        <a:buNone/>
                      </a:pPr>
                      <a:r>
                        <a:rPr lang="en-US" sz="1200" kern="100">
                          <a:effectLst/>
                        </a:rPr>
                        <a:t>ENDF/B-VIII.1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0.91230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0.92384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0.92569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0.95100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0.96463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0.96430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0.91889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1343743443"/>
                  </a:ext>
                </a:extLst>
              </a:tr>
              <a:tr h="191721">
                <a:tc>
                  <a:txBody>
                    <a:bodyPr/>
                    <a:lstStyle/>
                    <a:p>
                      <a:pPr marL="0" marR="0">
                        <a:lnSpc>
                          <a:spcPct val="115000"/>
                        </a:lnSpc>
                        <a:buNone/>
                      </a:pPr>
                      <a:r>
                        <a:rPr lang="en-US" sz="1200" kern="100">
                          <a:effectLst/>
                        </a:rPr>
                        <a:t>Slab thickness (cm)</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1.6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2.2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2.6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5.8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8.0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9.3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2.8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2585538311"/>
                  </a:ext>
                </a:extLst>
              </a:tr>
              <a:tr h="191721">
                <a:tc>
                  <a:txBody>
                    <a:bodyPr/>
                    <a:lstStyle/>
                    <a:p>
                      <a:pPr marL="0" marR="0">
                        <a:lnSpc>
                          <a:spcPct val="115000"/>
                        </a:lnSpc>
                        <a:buNone/>
                      </a:pPr>
                      <a:r>
                        <a:rPr lang="en-US" sz="1200" kern="100">
                          <a:effectLst/>
                        </a:rPr>
                        <a:t>ENDF/B-VII.0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0.90991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0.91309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0.91676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0.95481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0.96298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0.96676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0.92604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2610810302"/>
                  </a:ext>
                </a:extLst>
              </a:tr>
              <a:tr h="191721">
                <a:tc>
                  <a:txBody>
                    <a:bodyPr/>
                    <a:lstStyle/>
                    <a:p>
                      <a:pPr marL="0" marR="0">
                        <a:lnSpc>
                          <a:spcPct val="115000"/>
                        </a:lnSpc>
                        <a:buNone/>
                      </a:pPr>
                      <a:r>
                        <a:rPr lang="en-US" sz="1200" kern="100">
                          <a:effectLst/>
                        </a:rPr>
                        <a:t>ENDF/B-VII.1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0.90985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0.91279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0.91662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0.95469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0.96316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0.96673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0.92578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1530566164"/>
                  </a:ext>
                </a:extLst>
              </a:tr>
              <a:tr h="191721">
                <a:tc>
                  <a:txBody>
                    <a:bodyPr/>
                    <a:lstStyle/>
                    <a:p>
                      <a:pPr marL="0" marR="0">
                        <a:lnSpc>
                          <a:spcPct val="115000"/>
                        </a:lnSpc>
                        <a:buNone/>
                      </a:pPr>
                      <a:r>
                        <a:rPr lang="en-US" sz="1200" kern="100">
                          <a:effectLst/>
                        </a:rPr>
                        <a:t>ENDF/B-VIII.0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0.91257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0.91535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0.91917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0.95413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0.96246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0.96610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0.93154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956607181"/>
                  </a:ext>
                </a:extLst>
              </a:tr>
              <a:tr h="191721">
                <a:tc>
                  <a:txBody>
                    <a:bodyPr/>
                    <a:lstStyle/>
                    <a:p>
                      <a:pPr marL="0" marR="0">
                        <a:lnSpc>
                          <a:spcPct val="115000"/>
                        </a:lnSpc>
                        <a:buNone/>
                      </a:pPr>
                      <a:r>
                        <a:rPr lang="en-US" sz="1200" kern="100">
                          <a:effectLst/>
                        </a:rPr>
                        <a:t>ENDF/B-VIII.1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0.91683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0.91973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0.92353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0.95518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0.96365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0.96711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0.92942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3540539901"/>
                  </a:ext>
                </a:extLst>
              </a:tr>
              <a:tr h="398346">
                <a:tc>
                  <a:txBody>
                    <a:bodyPr/>
                    <a:lstStyle/>
                    <a:p>
                      <a:pPr marL="0" marR="0">
                        <a:lnSpc>
                          <a:spcPct val="115000"/>
                        </a:lnSpc>
                        <a:buNone/>
                      </a:pPr>
                      <a:r>
                        <a:rPr lang="en-US" sz="1200" kern="100" dirty="0">
                          <a:effectLst/>
                        </a:rPr>
                        <a:t>Maximum bulk density for which limits are valid (g/cm</a:t>
                      </a:r>
                      <a:r>
                        <a:rPr lang="en-US" sz="1200" kern="100" baseline="30000" dirty="0">
                          <a:effectLst/>
                        </a:rPr>
                        <a:t>3</a:t>
                      </a:r>
                      <a:r>
                        <a:rPr lang="en-US" sz="1200" kern="100" dirty="0">
                          <a:effectLst/>
                        </a:rPr>
                        <a:t>)</a:t>
                      </a:r>
                      <a:r>
                        <a:rPr lang="en-US" sz="1200" kern="100" baseline="30000" dirty="0">
                          <a:effectLst/>
                        </a:rPr>
                        <a:t> *</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4.69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3.68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3.28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4.72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3.705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a:effectLst/>
                        </a:rPr>
                        <a:t>3.30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tc>
                  <a:txBody>
                    <a:bodyPr/>
                    <a:lstStyle/>
                    <a:p>
                      <a:pPr marL="0" marR="0" algn="ctr">
                        <a:lnSpc>
                          <a:spcPct val="115000"/>
                        </a:lnSpc>
                        <a:buNone/>
                      </a:pPr>
                      <a:r>
                        <a:rPr lang="en-US" sz="1200" kern="100" dirty="0">
                          <a:effectLst/>
                        </a:rPr>
                        <a:t>4.96</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519" marR="67519" marT="0" marB="0" anchor="ctr"/>
                </a:tc>
                <a:extLst>
                  <a:ext uri="{0D108BD9-81ED-4DB2-BD59-A6C34878D82A}">
                    <a16:rowId xmlns:a16="http://schemas.microsoft.com/office/drawing/2014/main" val="2561954001"/>
                  </a:ext>
                </a:extLst>
              </a:tr>
            </a:tbl>
          </a:graphicData>
        </a:graphic>
      </p:graphicFrame>
      <p:sp>
        <p:nvSpPr>
          <p:cNvPr id="5" name="TextBox 4">
            <a:extLst>
              <a:ext uri="{FF2B5EF4-FFF2-40B4-BE49-F238E27FC236}">
                <a16:creationId xmlns:a16="http://schemas.microsoft.com/office/drawing/2014/main" id="{EB480A4C-2095-CCFD-D0B5-DE1E8F47D5D4}"/>
              </a:ext>
            </a:extLst>
          </p:cNvPr>
          <p:cNvSpPr txBox="1"/>
          <p:nvPr/>
        </p:nvSpPr>
        <p:spPr>
          <a:xfrm>
            <a:off x="314325" y="5823933"/>
            <a:ext cx="5382020" cy="446276"/>
          </a:xfrm>
          <a:prstGeom prst="rect">
            <a:avLst/>
          </a:prstGeom>
          <a:noFill/>
        </p:spPr>
        <p:txBody>
          <a:bodyPr wrap="square" rtlCol="0">
            <a:spAutoFit/>
          </a:bodyPr>
          <a:lstStyle/>
          <a:p>
            <a:r>
              <a:rPr lang="en-US" sz="1100" dirty="0"/>
              <a:t>*Maximum bulk density was assumed (1.5 </a:t>
            </a:r>
            <a:r>
              <a:rPr lang="en-US" sz="1100" dirty="0" err="1"/>
              <a:t>wt</a:t>
            </a:r>
            <a:r>
              <a:rPr lang="en-US" sz="1100" dirty="0"/>
              <a:t>% water) from Ref. 1, ANS-8.1 Table 4.</a:t>
            </a:r>
          </a:p>
          <a:p>
            <a:endParaRPr lang="en-US" sz="1200" dirty="0"/>
          </a:p>
        </p:txBody>
      </p:sp>
    </p:spTree>
    <p:extLst>
      <p:ext uri="{BB962C8B-B14F-4D97-AF65-F5344CB8AC3E}">
        <p14:creationId xmlns:p14="http://schemas.microsoft.com/office/powerpoint/2010/main" val="3002278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A1236-04E3-5EA8-6F1D-12C53C8AFC85}"/>
              </a:ext>
            </a:extLst>
          </p:cNvPr>
          <p:cNvSpPr>
            <a:spLocks noGrp="1"/>
          </p:cNvSpPr>
          <p:nvPr>
            <p:ph type="title"/>
          </p:nvPr>
        </p:nvSpPr>
        <p:spPr/>
        <p:txBody>
          <a:bodyPr/>
          <a:lstStyle/>
          <a:p>
            <a:r>
              <a:rPr lang="en-US" dirty="0"/>
              <a:t>Results: ANS-8.1 Table 6 – Subcritical limits for uniform aqueous solutions of low-enriched uranium</a:t>
            </a:r>
          </a:p>
        </p:txBody>
      </p:sp>
      <p:graphicFrame>
        <p:nvGraphicFramePr>
          <p:cNvPr id="16" name="Content Placeholder 15">
            <a:extLst>
              <a:ext uri="{FF2B5EF4-FFF2-40B4-BE49-F238E27FC236}">
                <a16:creationId xmlns:a16="http://schemas.microsoft.com/office/drawing/2014/main" id="{F5424C2D-6551-21A4-C2C8-40C73BC9960C}"/>
              </a:ext>
            </a:extLst>
          </p:cNvPr>
          <p:cNvGraphicFramePr>
            <a:graphicFrameLocks noGrp="1"/>
          </p:cNvGraphicFramePr>
          <p:nvPr>
            <p:ph idx="1"/>
            <p:extLst>
              <p:ext uri="{D42A27DB-BD31-4B8C-83A1-F6EECF244321}">
                <p14:modId xmlns:p14="http://schemas.microsoft.com/office/powerpoint/2010/main" val="3554197524"/>
              </p:ext>
            </p:extLst>
          </p:nvPr>
        </p:nvGraphicFramePr>
        <p:xfrm>
          <a:off x="1397467" y="1405764"/>
          <a:ext cx="9326882" cy="4830144"/>
        </p:xfrm>
        <a:graphic>
          <a:graphicData uri="http://schemas.openxmlformats.org/drawingml/2006/table">
            <a:tbl>
              <a:tblPr firstRow="1" firstCol="1" bandRow="1">
                <a:tableStyleId>{F5AB1C69-6EDB-4FF4-983F-18BD219EF322}</a:tableStyleId>
              </a:tblPr>
              <a:tblGrid>
                <a:gridCol w="1169592">
                  <a:extLst>
                    <a:ext uri="{9D8B030D-6E8A-4147-A177-3AD203B41FA5}">
                      <a16:colId xmlns:a16="http://schemas.microsoft.com/office/drawing/2014/main" val="462063780"/>
                    </a:ext>
                  </a:extLst>
                </a:gridCol>
                <a:gridCol w="1169592">
                  <a:extLst>
                    <a:ext uri="{9D8B030D-6E8A-4147-A177-3AD203B41FA5}">
                      <a16:colId xmlns:a16="http://schemas.microsoft.com/office/drawing/2014/main" val="2556863239"/>
                    </a:ext>
                  </a:extLst>
                </a:gridCol>
                <a:gridCol w="895380">
                  <a:extLst>
                    <a:ext uri="{9D8B030D-6E8A-4147-A177-3AD203B41FA5}">
                      <a16:colId xmlns:a16="http://schemas.microsoft.com/office/drawing/2014/main" val="149255384"/>
                    </a:ext>
                  </a:extLst>
                </a:gridCol>
                <a:gridCol w="897246">
                  <a:extLst>
                    <a:ext uri="{9D8B030D-6E8A-4147-A177-3AD203B41FA5}">
                      <a16:colId xmlns:a16="http://schemas.microsoft.com/office/drawing/2014/main" val="1825197172"/>
                    </a:ext>
                  </a:extLst>
                </a:gridCol>
                <a:gridCol w="897246">
                  <a:extLst>
                    <a:ext uri="{9D8B030D-6E8A-4147-A177-3AD203B41FA5}">
                      <a16:colId xmlns:a16="http://schemas.microsoft.com/office/drawing/2014/main" val="2132955412"/>
                    </a:ext>
                  </a:extLst>
                </a:gridCol>
                <a:gridCol w="897246">
                  <a:extLst>
                    <a:ext uri="{9D8B030D-6E8A-4147-A177-3AD203B41FA5}">
                      <a16:colId xmlns:a16="http://schemas.microsoft.com/office/drawing/2014/main" val="2136157956"/>
                    </a:ext>
                  </a:extLst>
                </a:gridCol>
                <a:gridCol w="899111">
                  <a:extLst>
                    <a:ext uri="{9D8B030D-6E8A-4147-A177-3AD203B41FA5}">
                      <a16:colId xmlns:a16="http://schemas.microsoft.com/office/drawing/2014/main" val="927943546"/>
                    </a:ext>
                  </a:extLst>
                </a:gridCol>
                <a:gridCol w="902842">
                  <a:extLst>
                    <a:ext uri="{9D8B030D-6E8A-4147-A177-3AD203B41FA5}">
                      <a16:colId xmlns:a16="http://schemas.microsoft.com/office/drawing/2014/main" val="3818402335"/>
                    </a:ext>
                  </a:extLst>
                </a:gridCol>
                <a:gridCol w="902842">
                  <a:extLst>
                    <a:ext uri="{9D8B030D-6E8A-4147-A177-3AD203B41FA5}">
                      <a16:colId xmlns:a16="http://schemas.microsoft.com/office/drawing/2014/main" val="4253252372"/>
                    </a:ext>
                  </a:extLst>
                </a:gridCol>
                <a:gridCol w="695785">
                  <a:extLst>
                    <a:ext uri="{9D8B030D-6E8A-4147-A177-3AD203B41FA5}">
                      <a16:colId xmlns:a16="http://schemas.microsoft.com/office/drawing/2014/main" val="3144216434"/>
                    </a:ext>
                  </a:extLst>
                </a:gridCol>
              </a:tblGrid>
              <a:tr h="70055">
                <a:tc rowSpan="3">
                  <a:txBody>
                    <a:bodyPr/>
                    <a:lstStyle/>
                    <a:p>
                      <a:pPr marL="0" marR="0" algn="ctr">
                        <a:lnSpc>
                          <a:spcPct val="115000"/>
                        </a:lnSpc>
                        <a:buNone/>
                      </a:pPr>
                      <a:r>
                        <a:rPr lang="en-US" sz="900" kern="100">
                          <a:effectLst/>
                        </a:rPr>
                        <a:t>Par.</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rowSpan="3">
                  <a:txBody>
                    <a:bodyPr/>
                    <a:lstStyle/>
                    <a:p>
                      <a:pPr marL="0" marR="0" algn="ctr">
                        <a:lnSpc>
                          <a:spcPct val="115000"/>
                        </a:lnSpc>
                        <a:buNone/>
                      </a:pPr>
                      <a:r>
                        <a:rPr lang="en-US" sz="900" kern="100">
                          <a:effectLst/>
                        </a:rPr>
                        <a:t>Enr.</a:t>
                      </a:r>
                    </a:p>
                    <a:p>
                      <a:pPr marL="0" marR="0" algn="ctr">
                        <a:lnSpc>
                          <a:spcPct val="115000"/>
                        </a:lnSpc>
                        <a:buNone/>
                      </a:pPr>
                      <a:r>
                        <a:rPr lang="en-US" sz="900" kern="100">
                          <a:effectLst/>
                        </a:rPr>
                        <a:t>(wt% </a:t>
                      </a:r>
                      <a:r>
                        <a:rPr lang="en-US" sz="900" kern="100" baseline="30000">
                          <a:effectLst/>
                        </a:rPr>
                        <a:t>235</a:t>
                      </a:r>
                      <a:r>
                        <a:rPr lang="en-US" sz="900" kern="100">
                          <a:effectLst/>
                        </a:rPr>
                        <a:t>U)</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8">
                  <a:txBody>
                    <a:bodyPr/>
                    <a:lstStyle/>
                    <a:p>
                      <a:pPr marL="0" marR="0" algn="ctr">
                        <a:lnSpc>
                          <a:spcPct val="115000"/>
                        </a:lnSpc>
                        <a:buNone/>
                      </a:pPr>
                      <a:r>
                        <a:rPr lang="en-US" sz="900" kern="100" dirty="0">
                          <a:effectLst/>
                        </a:rPr>
                        <a:t>Subcritical limits</a:t>
                      </a:r>
                      <a:endParaRPr lang="en-US" sz="9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4210383"/>
                  </a:ext>
                </a:extLst>
              </a:tr>
              <a:tr h="70055">
                <a:tc vMerge="1">
                  <a:txBody>
                    <a:bodyPr/>
                    <a:lstStyle/>
                    <a:p>
                      <a:endParaRPr lang="en-US"/>
                    </a:p>
                  </a:txBody>
                  <a:tcPr/>
                </a:tc>
                <a:tc vMerge="1">
                  <a:txBody>
                    <a:bodyPr/>
                    <a:lstStyle/>
                    <a:p>
                      <a:endParaRPr lang="en-US"/>
                    </a:p>
                  </a:txBody>
                  <a:tcPr/>
                </a:tc>
                <a:tc gridSpan="4">
                  <a:txBody>
                    <a:bodyPr/>
                    <a:lstStyle/>
                    <a:p>
                      <a:pPr marL="0" marR="0" algn="ctr">
                        <a:lnSpc>
                          <a:spcPct val="115000"/>
                        </a:lnSpc>
                        <a:buNone/>
                      </a:pPr>
                      <a:r>
                        <a:rPr lang="en-US" sz="900" kern="100">
                          <a:effectLst/>
                        </a:rPr>
                        <a:t>UO</a:t>
                      </a:r>
                      <a:r>
                        <a:rPr lang="en-US" sz="900" kern="100" baseline="-25000">
                          <a:effectLst/>
                        </a:rPr>
                        <a:t>2</a:t>
                      </a:r>
                      <a:r>
                        <a:rPr lang="en-US" sz="900" kern="100">
                          <a:effectLst/>
                        </a:rPr>
                        <a:t>F</a:t>
                      </a:r>
                      <a:r>
                        <a:rPr lang="en-US" sz="900" kern="100" baseline="-25000">
                          <a:effectLst/>
                        </a:rPr>
                        <a:t>2</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UO</a:t>
                      </a:r>
                      <a:r>
                        <a:rPr lang="en-US" sz="900" kern="100" baseline="-25000">
                          <a:effectLst/>
                        </a:rPr>
                        <a:t>2</a:t>
                      </a:r>
                      <a:r>
                        <a:rPr lang="en-US" sz="900" kern="100">
                          <a:effectLst/>
                        </a:rPr>
                        <a:t>(NO</a:t>
                      </a:r>
                      <a:r>
                        <a:rPr lang="en-US" sz="900" kern="100" baseline="-25000">
                          <a:effectLst/>
                        </a:rPr>
                        <a:t>3</a:t>
                      </a:r>
                      <a:r>
                        <a:rPr lang="en-US" sz="900" kern="100">
                          <a:effectLst/>
                        </a:rPr>
                        <a:t>)</a:t>
                      </a:r>
                      <a:r>
                        <a:rPr lang="en-US" sz="900" kern="100" baseline="-25000">
                          <a:effectLst/>
                        </a:rPr>
                        <a:t>2</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07706672"/>
                  </a:ext>
                </a:extLst>
              </a:tr>
              <a:tr h="70055">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a:effectLst/>
                        </a:rPr>
                        <a:t>VII.0</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VII.1</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VIII.0</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VIII.1</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VII.0</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VII.1</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VIII.0</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VIII.1</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4082015498"/>
                  </a:ext>
                </a:extLst>
              </a:tr>
              <a:tr h="70055">
                <a:tc rowSpan="10">
                  <a:txBody>
                    <a:bodyPr/>
                    <a:lstStyle/>
                    <a:p>
                      <a:pPr marL="0" marR="0" algn="ctr">
                        <a:lnSpc>
                          <a:spcPct val="115000"/>
                        </a:lnSpc>
                        <a:buNone/>
                      </a:pPr>
                      <a:r>
                        <a:rPr lang="en-US" sz="900" kern="100">
                          <a:effectLst/>
                        </a:rPr>
                        <a:t>Mass</a:t>
                      </a:r>
                    </a:p>
                    <a:p>
                      <a:pPr marL="0" marR="0" algn="ctr">
                        <a:lnSpc>
                          <a:spcPct val="115000"/>
                        </a:lnSpc>
                        <a:buNone/>
                      </a:pPr>
                      <a:r>
                        <a:rPr lang="en-US" sz="900" kern="100">
                          <a:effectLst/>
                        </a:rPr>
                        <a:t>(kg </a:t>
                      </a:r>
                      <a:r>
                        <a:rPr lang="en-US" sz="900" kern="100" baseline="30000">
                          <a:effectLst/>
                        </a:rPr>
                        <a:t>235</a:t>
                      </a:r>
                      <a:r>
                        <a:rPr lang="en-US" sz="900" kern="100">
                          <a:effectLst/>
                        </a:rPr>
                        <a:t>U)</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rowSpan="2">
                  <a:txBody>
                    <a:bodyPr/>
                    <a:lstStyle/>
                    <a:p>
                      <a:pPr marL="0" marR="0" algn="ctr">
                        <a:lnSpc>
                          <a:spcPct val="115000"/>
                        </a:lnSpc>
                        <a:buNone/>
                      </a:pPr>
                      <a:r>
                        <a:rPr lang="en-US" sz="900" kern="100">
                          <a:effectLst/>
                        </a:rPr>
                        <a:t>10</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4">
                  <a:txBody>
                    <a:bodyPr/>
                    <a:lstStyle/>
                    <a:p>
                      <a:pPr marL="0" marR="0" algn="ctr">
                        <a:lnSpc>
                          <a:spcPct val="115000"/>
                        </a:lnSpc>
                        <a:buNone/>
                      </a:pPr>
                      <a:r>
                        <a:rPr lang="en-US" sz="900" kern="100">
                          <a:effectLst/>
                        </a:rPr>
                        <a:t>1.07</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1.47</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043610"/>
                  </a:ext>
                </a:extLst>
              </a:tr>
              <a:tr h="70028">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a:effectLst/>
                        </a:rPr>
                        <a:t>0.87667</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0.87691</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0.87847</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0.87694</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0.94935</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0.94925</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0.95089</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0.95121</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3118787941"/>
                  </a:ext>
                </a:extLst>
              </a:tr>
              <a:tr h="70028">
                <a:tc vMerge="1">
                  <a:txBody>
                    <a:bodyPr/>
                    <a:lstStyle/>
                    <a:p>
                      <a:endParaRPr lang="en-US"/>
                    </a:p>
                  </a:txBody>
                  <a:tcPr/>
                </a:tc>
                <a:tc rowSpan="2">
                  <a:txBody>
                    <a:bodyPr/>
                    <a:lstStyle/>
                    <a:p>
                      <a:pPr marL="0" marR="0" algn="ctr">
                        <a:lnSpc>
                          <a:spcPct val="115000"/>
                        </a:lnSpc>
                        <a:buNone/>
                      </a:pPr>
                      <a:r>
                        <a:rPr lang="en-US" sz="900" kern="100">
                          <a:effectLst/>
                        </a:rPr>
                        <a:t>5</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4">
                  <a:txBody>
                    <a:bodyPr/>
                    <a:lstStyle/>
                    <a:p>
                      <a:pPr marL="0" marR="0" algn="ctr">
                        <a:lnSpc>
                          <a:spcPct val="115000"/>
                        </a:lnSpc>
                        <a:buNone/>
                      </a:pPr>
                      <a:r>
                        <a:rPr lang="en-US" sz="900" kern="100">
                          <a:effectLst/>
                        </a:rPr>
                        <a:t>1.64</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3.30</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2153866"/>
                  </a:ext>
                </a:extLst>
              </a:tr>
              <a:tr h="70028">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a:effectLst/>
                        </a:rPr>
                        <a:t>0.97131</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0.97132</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0.97249</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0.97091</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0.97015</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0.96991</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0.97094</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0.97121</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592562943"/>
                  </a:ext>
                </a:extLst>
              </a:tr>
              <a:tr h="70055">
                <a:tc vMerge="1">
                  <a:txBody>
                    <a:bodyPr/>
                    <a:lstStyle/>
                    <a:p>
                      <a:endParaRPr lang="en-US"/>
                    </a:p>
                  </a:txBody>
                  <a:tcPr/>
                </a:tc>
                <a:tc rowSpan="2">
                  <a:txBody>
                    <a:bodyPr/>
                    <a:lstStyle/>
                    <a:p>
                      <a:pPr marL="0" marR="0" algn="ctr">
                        <a:lnSpc>
                          <a:spcPct val="115000"/>
                        </a:lnSpc>
                        <a:buNone/>
                      </a:pPr>
                      <a:r>
                        <a:rPr lang="en-US" sz="900" kern="100">
                          <a:effectLst/>
                        </a:rPr>
                        <a:t>4</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4">
                  <a:txBody>
                    <a:bodyPr/>
                    <a:lstStyle/>
                    <a:p>
                      <a:pPr marL="0" marR="0" algn="ctr">
                        <a:lnSpc>
                          <a:spcPct val="115000"/>
                        </a:lnSpc>
                        <a:buNone/>
                      </a:pPr>
                      <a:r>
                        <a:rPr lang="en-US" sz="900" kern="100">
                          <a:effectLst/>
                        </a:rPr>
                        <a:t>1.98</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6.50</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10086372"/>
                  </a:ext>
                </a:extLst>
              </a:tr>
              <a:tr h="70028">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dirty="0">
                          <a:solidFill>
                            <a:srgbClr val="FF0000"/>
                          </a:solidFill>
                          <a:effectLst/>
                        </a:rPr>
                        <a:t>0.98459</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0.98443</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0.98590</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0.98393</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0.96996</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0.96993</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0.97053</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0.97068</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3304549293"/>
                  </a:ext>
                </a:extLst>
              </a:tr>
              <a:tr h="70055">
                <a:tc vMerge="1">
                  <a:txBody>
                    <a:bodyPr/>
                    <a:lstStyle/>
                    <a:p>
                      <a:endParaRPr lang="en-US"/>
                    </a:p>
                  </a:txBody>
                  <a:tcPr/>
                </a:tc>
                <a:tc rowSpan="2">
                  <a:txBody>
                    <a:bodyPr/>
                    <a:lstStyle/>
                    <a:p>
                      <a:pPr marL="0" marR="0" algn="ctr">
                        <a:lnSpc>
                          <a:spcPct val="115000"/>
                        </a:lnSpc>
                        <a:buNone/>
                      </a:pPr>
                      <a:r>
                        <a:rPr lang="en-US" sz="900" kern="100">
                          <a:effectLst/>
                        </a:rPr>
                        <a:t>3</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4">
                  <a:txBody>
                    <a:bodyPr/>
                    <a:lstStyle/>
                    <a:p>
                      <a:pPr marL="0" marR="0" algn="ctr">
                        <a:lnSpc>
                          <a:spcPct val="115000"/>
                        </a:lnSpc>
                        <a:buNone/>
                      </a:pPr>
                      <a:r>
                        <a:rPr lang="en-US" sz="900" kern="100">
                          <a:effectLst/>
                        </a:rPr>
                        <a:t>2.75</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4047142"/>
                  </a:ext>
                </a:extLst>
              </a:tr>
              <a:tr h="70028">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dirty="0">
                          <a:solidFill>
                            <a:srgbClr val="FF0000"/>
                          </a:solidFill>
                          <a:effectLst/>
                        </a:rPr>
                        <a:t>0.98741</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0.98761</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0.98846</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0.98714</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3578503747"/>
                  </a:ext>
                </a:extLst>
              </a:tr>
              <a:tr h="70055">
                <a:tc vMerge="1">
                  <a:txBody>
                    <a:bodyPr/>
                    <a:lstStyle/>
                    <a:p>
                      <a:endParaRPr lang="en-US"/>
                    </a:p>
                  </a:txBody>
                  <a:tcPr/>
                </a:tc>
                <a:tc rowSpan="2">
                  <a:txBody>
                    <a:bodyPr/>
                    <a:lstStyle/>
                    <a:p>
                      <a:pPr marL="0" marR="0" algn="ctr">
                        <a:lnSpc>
                          <a:spcPct val="115000"/>
                        </a:lnSpc>
                        <a:buNone/>
                      </a:pPr>
                      <a:r>
                        <a:rPr lang="en-US" sz="900" kern="100">
                          <a:effectLst/>
                        </a:rPr>
                        <a:t>2</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4">
                  <a:txBody>
                    <a:bodyPr/>
                    <a:lstStyle/>
                    <a:p>
                      <a:pPr marL="0" marR="0" algn="ctr">
                        <a:lnSpc>
                          <a:spcPct val="115000"/>
                        </a:lnSpc>
                        <a:buNone/>
                      </a:pPr>
                      <a:r>
                        <a:rPr lang="en-US" sz="900" kern="100">
                          <a:effectLst/>
                        </a:rPr>
                        <a:t>8.00</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048187"/>
                  </a:ext>
                </a:extLst>
              </a:tr>
              <a:tr h="70028">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dirty="0">
                          <a:solidFill>
                            <a:srgbClr val="FF0000"/>
                          </a:solidFill>
                          <a:effectLst/>
                        </a:rPr>
                        <a:t>0.98177</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0.98180</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0.98259</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0.98157</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4217522405"/>
                  </a:ext>
                </a:extLst>
              </a:tr>
              <a:tr h="70055">
                <a:tc rowSpan="10">
                  <a:txBody>
                    <a:bodyPr/>
                    <a:lstStyle/>
                    <a:p>
                      <a:pPr marL="0" marR="0" algn="ctr">
                        <a:lnSpc>
                          <a:spcPct val="115000"/>
                        </a:lnSpc>
                        <a:buNone/>
                      </a:pPr>
                      <a:r>
                        <a:rPr lang="en-US" sz="900" kern="100">
                          <a:effectLst/>
                        </a:rPr>
                        <a:t>Cylinder diameter</a:t>
                      </a:r>
                    </a:p>
                    <a:p>
                      <a:pPr marL="0" marR="0" algn="ctr">
                        <a:lnSpc>
                          <a:spcPct val="115000"/>
                        </a:lnSpc>
                        <a:buNone/>
                      </a:pPr>
                      <a:r>
                        <a:rPr lang="en-US" sz="900" kern="100">
                          <a:effectLst/>
                        </a:rPr>
                        <a:t>(cm)</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rowSpan="2">
                  <a:txBody>
                    <a:bodyPr/>
                    <a:lstStyle/>
                    <a:p>
                      <a:pPr marL="0" marR="0" algn="ctr">
                        <a:lnSpc>
                          <a:spcPct val="115000"/>
                        </a:lnSpc>
                        <a:buNone/>
                      </a:pPr>
                      <a:r>
                        <a:rPr lang="en-US" sz="900" kern="100">
                          <a:effectLst/>
                        </a:rPr>
                        <a:t>10</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4">
                  <a:txBody>
                    <a:bodyPr/>
                    <a:lstStyle/>
                    <a:p>
                      <a:pPr marL="0" marR="0" algn="ctr">
                        <a:lnSpc>
                          <a:spcPct val="115000"/>
                        </a:lnSpc>
                        <a:buNone/>
                      </a:pPr>
                      <a:r>
                        <a:rPr lang="en-US" sz="900" kern="100">
                          <a:effectLst/>
                        </a:rPr>
                        <a:t>20.1</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25.2</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4185045"/>
                  </a:ext>
                </a:extLst>
              </a:tr>
              <a:tr h="70028">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a:effectLst/>
                        </a:rPr>
                        <a:t>0.97332</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0.97336</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0.97441</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0.97338</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0.95996</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0.95973</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0.96130</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0.96136</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4097918117"/>
                  </a:ext>
                </a:extLst>
              </a:tr>
              <a:tr h="70055">
                <a:tc vMerge="1">
                  <a:txBody>
                    <a:bodyPr/>
                    <a:lstStyle/>
                    <a:p>
                      <a:endParaRPr lang="en-US"/>
                    </a:p>
                  </a:txBody>
                  <a:tcPr/>
                </a:tc>
                <a:tc rowSpan="2">
                  <a:txBody>
                    <a:bodyPr/>
                    <a:lstStyle/>
                    <a:p>
                      <a:pPr marL="0" marR="0" algn="ctr">
                        <a:lnSpc>
                          <a:spcPct val="115000"/>
                        </a:lnSpc>
                        <a:buNone/>
                      </a:pPr>
                      <a:r>
                        <a:rPr lang="en-US" sz="900" kern="100">
                          <a:effectLst/>
                        </a:rPr>
                        <a:t>5</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4">
                  <a:txBody>
                    <a:bodyPr/>
                    <a:lstStyle/>
                    <a:p>
                      <a:pPr marL="0" marR="0" algn="ctr">
                        <a:lnSpc>
                          <a:spcPct val="115000"/>
                        </a:lnSpc>
                        <a:buNone/>
                      </a:pPr>
                      <a:r>
                        <a:rPr lang="en-US" sz="900" kern="100">
                          <a:effectLst/>
                        </a:rPr>
                        <a:t>26.6</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42.7</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0351190"/>
                  </a:ext>
                </a:extLst>
              </a:tr>
              <a:tr h="70028">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dirty="0">
                          <a:solidFill>
                            <a:srgbClr val="FF0000"/>
                          </a:solidFill>
                          <a:effectLst/>
                        </a:rPr>
                        <a:t>0.98633</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0.98641</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0.98747</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0.98620</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0.97051</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0.97048</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0.97146</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0.97153</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2594900922"/>
                  </a:ext>
                </a:extLst>
              </a:tr>
              <a:tr h="70055">
                <a:tc vMerge="1">
                  <a:txBody>
                    <a:bodyPr/>
                    <a:lstStyle/>
                    <a:p>
                      <a:endParaRPr lang="en-US"/>
                    </a:p>
                  </a:txBody>
                  <a:tcPr/>
                </a:tc>
                <a:tc rowSpan="2">
                  <a:txBody>
                    <a:bodyPr/>
                    <a:lstStyle/>
                    <a:p>
                      <a:pPr marL="0" marR="0" algn="ctr">
                        <a:lnSpc>
                          <a:spcPct val="115000"/>
                        </a:lnSpc>
                        <a:buNone/>
                      </a:pPr>
                      <a:r>
                        <a:rPr lang="en-US" sz="900" kern="100">
                          <a:effectLst/>
                        </a:rPr>
                        <a:t>4</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4">
                  <a:txBody>
                    <a:bodyPr/>
                    <a:lstStyle/>
                    <a:p>
                      <a:pPr marL="0" marR="0" algn="ctr">
                        <a:lnSpc>
                          <a:spcPct val="115000"/>
                        </a:lnSpc>
                        <a:buNone/>
                      </a:pPr>
                      <a:r>
                        <a:rPr lang="en-US" sz="900" kern="100">
                          <a:effectLst/>
                        </a:rPr>
                        <a:t>30.2</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58.6</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8643142"/>
                  </a:ext>
                </a:extLst>
              </a:tr>
              <a:tr h="70028">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dirty="0">
                          <a:solidFill>
                            <a:srgbClr val="FF0000"/>
                          </a:solidFill>
                          <a:effectLst/>
                        </a:rPr>
                        <a:t>0.98747</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0.98752</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0.98862</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0.98722</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0.96995</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0.96999</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0.97067</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0.97050</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1079111284"/>
                  </a:ext>
                </a:extLst>
              </a:tr>
              <a:tr h="70055">
                <a:tc vMerge="1">
                  <a:txBody>
                    <a:bodyPr/>
                    <a:lstStyle/>
                    <a:p>
                      <a:endParaRPr lang="en-US"/>
                    </a:p>
                  </a:txBody>
                  <a:tcPr/>
                </a:tc>
                <a:tc rowSpan="2">
                  <a:txBody>
                    <a:bodyPr/>
                    <a:lstStyle/>
                    <a:p>
                      <a:pPr marL="0" marR="0" algn="ctr">
                        <a:lnSpc>
                          <a:spcPct val="115000"/>
                        </a:lnSpc>
                        <a:buNone/>
                      </a:pPr>
                      <a:r>
                        <a:rPr lang="en-US" sz="900" kern="100">
                          <a:effectLst/>
                        </a:rPr>
                        <a:t>3</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4">
                  <a:txBody>
                    <a:bodyPr/>
                    <a:lstStyle/>
                    <a:p>
                      <a:pPr marL="0" marR="0" algn="ctr">
                        <a:lnSpc>
                          <a:spcPct val="115000"/>
                        </a:lnSpc>
                        <a:buNone/>
                      </a:pPr>
                      <a:r>
                        <a:rPr lang="en-US" sz="900" kern="100">
                          <a:effectLst/>
                        </a:rPr>
                        <a:t>37.4</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4307372"/>
                  </a:ext>
                </a:extLst>
              </a:tr>
              <a:tr h="70028">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dirty="0">
                          <a:solidFill>
                            <a:srgbClr val="FF0000"/>
                          </a:solidFill>
                          <a:effectLst/>
                        </a:rPr>
                        <a:t>0.98683</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0.98678</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0.98796</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0.98667</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2584902707"/>
                  </a:ext>
                </a:extLst>
              </a:tr>
              <a:tr h="70055">
                <a:tc vMerge="1">
                  <a:txBody>
                    <a:bodyPr/>
                    <a:lstStyle/>
                    <a:p>
                      <a:endParaRPr lang="en-US"/>
                    </a:p>
                  </a:txBody>
                  <a:tcPr/>
                </a:tc>
                <a:tc rowSpan="2">
                  <a:txBody>
                    <a:bodyPr/>
                    <a:lstStyle/>
                    <a:p>
                      <a:pPr marL="0" marR="0" algn="ctr">
                        <a:lnSpc>
                          <a:spcPct val="115000"/>
                        </a:lnSpc>
                        <a:buNone/>
                      </a:pPr>
                      <a:r>
                        <a:rPr lang="en-US" sz="900" kern="100">
                          <a:effectLst/>
                        </a:rPr>
                        <a:t>2</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4">
                  <a:txBody>
                    <a:bodyPr/>
                    <a:lstStyle/>
                    <a:p>
                      <a:pPr marL="0" marR="0" algn="ctr">
                        <a:lnSpc>
                          <a:spcPct val="115000"/>
                        </a:lnSpc>
                        <a:buNone/>
                      </a:pPr>
                      <a:r>
                        <a:rPr lang="en-US" sz="900" kern="100">
                          <a:effectLst/>
                        </a:rPr>
                        <a:t>63.0</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9970114"/>
                  </a:ext>
                </a:extLst>
              </a:tr>
              <a:tr h="70028">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dirty="0">
                          <a:solidFill>
                            <a:srgbClr val="FF0000"/>
                          </a:solidFill>
                          <a:effectLst/>
                        </a:rPr>
                        <a:t>0.98148</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0.98157</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0.98214</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0.98127</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681882577"/>
                  </a:ext>
                </a:extLst>
              </a:tr>
              <a:tr h="70055">
                <a:tc rowSpan="10">
                  <a:txBody>
                    <a:bodyPr/>
                    <a:lstStyle/>
                    <a:p>
                      <a:pPr marL="0" marR="0" algn="ctr">
                        <a:lnSpc>
                          <a:spcPct val="115000"/>
                        </a:lnSpc>
                        <a:buNone/>
                      </a:pPr>
                      <a:r>
                        <a:rPr lang="en-US" sz="900" kern="100" dirty="0">
                          <a:effectLst/>
                        </a:rPr>
                        <a:t>Slab thickness</a:t>
                      </a:r>
                    </a:p>
                    <a:p>
                      <a:pPr marL="0" marR="0" algn="ctr">
                        <a:lnSpc>
                          <a:spcPct val="115000"/>
                        </a:lnSpc>
                        <a:buNone/>
                      </a:pPr>
                      <a:r>
                        <a:rPr lang="en-US" sz="900" kern="100" dirty="0">
                          <a:effectLst/>
                        </a:rPr>
                        <a:t>(cm)</a:t>
                      </a:r>
                      <a:endParaRPr lang="en-US" sz="9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rowSpan="2">
                  <a:txBody>
                    <a:bodyPr/>
                    <a:lstStyle/>
                    <a:p>
                      <a:pPr marL="0" marR="0" algn="ctr">
                        <a:lnSpc>
                          <a:spcPct val="115000"/>
                        </a:lnSpc>
                        <a:buNone/>
                      </a:pPr>
                      <a:r>
                        <a:rPr lang="en-US" sz="900" kern="100">
                          <a:effectLst/>
                        </a:rPr>
                        <a:t>10</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4">
                  <a:txBody>
                    <a:bodyPr/>
                    <a:lstStyle/>
                    <a:p>
                      <a:pPr marL="0" marR="0" algn="ctr">
                        <a:lnSpc>
                          <a:spcPct val="115000"/>
                        </a:lnSpc>
                        <a:buNone/>
                      </a:pPr>
                      <a:r>
                        <a:rPr lang="en-US" sz="900" kern="100">
                          <a:effectLst/>
                        </a:rPr>
                        <a:t>8.3</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11.9</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1864240"/>
                  </a:ext>
                </a:extLst>
              </a:tr>
              <a:tr h="70028">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a:effectLst/>
                        </a:rPr>
                        <a:t>0.95478</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0.95488</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0.95600</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0.95554</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0.95460</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0.95457</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0.95593</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0.95622</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1964599669"/>
                  </a:ext>
                </a:extLst>
              </a:tr>
              <a:tr h="70055">
                <a:tc vMerge="1">
                  <a:txBody>
                    <a:bodyPr/>
                    <a:lstStyle/>
                    <a:p>
                      <a:endParaRPr lang="en-US"/>
                    </a:p>
                  </a:txBody>
                  <a:tcPr/>
                </a:tc>
                <a:tc rowSpan="2">
                  <a:txBody>
                    <a:bodyPr/>
                    <a:lstStyle/>
                    <a:p>
                      <a:pPr marL="0" marR="0" algn="ctr">
                        <a:lnSpc>
                          <a:spcPct val="115000"/>
                        </a:lnSpc>
                        <a:buNone/>
                      </a:pPr>
                      <a:r>
                        <a:rPr lang="en-US" sz="900" kern="100">
                          <a:effectLst/>
                        </a:rPr>
                        <a:t>5</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4">
                  <a:txBody>
                    <a:bodyPr/>
                    <a:lstStyle/>
                    <a:p>
                      <a:pPr marL="0" marR="0" algn="ctr">
                        <a:lnSpc>
                          <a:spcPct val="115000"/>
                        </a:lnSpc>
                        <a:buNone/>
                      </a:pPr>
                      <a:r>
                        <a:rPr lang="en-US" sz="900" kern="100">
                          <a:effectLst/>
                        </a:rPr>
                        <a:t>12.6</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23.4</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9374079"/>
                  </a:ext>
                </a:extLst>
              </a:tr>
              <a:tr h="70028">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a:effectLst/>
                        </a:rPr>
                        <a:t>0.97370</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0.97375</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0.97474</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0.97415</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0.97001</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0.97009</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0.97074</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0.97082</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1738804732"/>
                  </a:ext>
                </a:extLst>
              </a:tr>
              <a:tr h="70055">
                <a:tc vMerge="1">
                  <a:txBody>
                    <a:bodyPr/>
                    <a:lstStyle/>
                    <a:p>
                      <a:endParaRPr lang="en-US"/>
                    </a:p>
                  </a:txBody>
                  <a:tcPr/>
                </a:tc>
                <a:tc rowSpan="2">
                  <a:txBody>
                    <a:bodyPr/>
                    <a:lstStyle/>
                    <a:p>
                      <a:pPr marL="0" marR="0" algn="ctr">
                        <a:lnSpc>
                          <a:spcPct val="115000"/>
                        </a:lnSpc>
                        <a:buNone/>
                      </a:pPr>
                      <a:r>
                        <a:rPr lang="en-US" sz="900" kern="100">
                          <a:effectLst/>
                        </a:rPr>
                        <a:t>4</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4">
                  <a:txBody>
                    <a:bodyPr/>
                    <a:lstStyle/>
                    <a:p>
                      <a:pPr marL="0" marR="0" algn="ctr">
                        <a:lnSpc>
                          <a:spcPct val="115000"/>
                        </a:lnSpc>
                        <a:buNone/>
                      </a:pPr>
                      <a:r>
                        <a:rPr lang="en-US" sz="900" kern="100">
                          <a:effectLst/>
                        </a:rPr>
                        <a:t>15.1</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33.7</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4364502"/>
                  </a:ext>
                </a:extLst>
              </a:tr>
              <a:tr h="70028">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a:effectLst/>
                        </a:rPr>
                        <a:t>0.98050</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0.98059</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0.98147</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0.98067</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effectLst/>
                        </a:rPr>
                        <a:t>0.96962</a:t>
                      </a:r>
                      <a:endParaRPr lang="en-US" sz="9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0.96955</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0.97019</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0.97020</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129354100"/>
                  </a:ext>
                </a:extLst>
              </a:tr>
              <a:tr h="70055">
                <a:tc vMerge="1">
                  <a:txBody>
                    <a:bodyPr/>
                    <a:lstStyle/>
                    <a:p>
                      <a:endParaRPr lang="en-US"/>
                    </a:p>
                  </a:txBody>
                  <a:tcPr/>
                </a:tc>
                <a:tc rowSpan="2">
                  <a:txBody>
                    <a:bodyPr/>
                    <a:lstStyle/>
                    <a:p>
                      <a:pPr marL="0" marR="0" algn="ctr">
                        <a:lnSpc>
                          <a:spcPct val="115000"/>
                        </a:lnSpc>
                        <a:buNone/>
                      </a:pPr>
                      <a:r>
                        <a:rPr lang="en-US" sz="900" kern="100">
                          <a:effectLst/>
                        </a:rPr>
                        <a:t>3</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4">
                  <a:txBody>
                    <a:bodyPr/>
                    <a:lstStyle/>
                    <a:p>
                      <a:pPr marL="0" marR="0" algn="ctr">
                        <a:lnSpc>
                          <a:spcPct val="115000"/>
                        </a:lnSpc>
                        <a:buNone/>
                      </a:pPr>
                      <a:r>
                        <a:rPr lang="en-US" sz="900" kern="100">
                          <a:effectLst/>
                        </a:rPr>
                        <a:t>20.0</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9021454"/>
                  </a:ext>
                </a:extLst>
              </a:tr>
              <a:tr h="70028">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a:effectLst/>
                        </a:rPr>
                        <a:t>0.98519</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0.98492</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0.98610</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0.98505</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1376878792"/>
                  </a:ext>
                </a:extLst>
              </a:tr>
              <a:tr h="70055">
                <a:tc vMerge="1">
                  <a:txBody>
                    <a:bodyPr/>
                    <a:lstStyle/>
                    <a:p>
                      <a:endParaRPr lang="en-US"/>
                    </a:p>
                  </a:txBody>
                  <a:tcPr/>
                </a:tc>
                <a:tc rowSpan="2">
                  <a:txBody>
                    <a:bodyPr/>
                    <a:lstStyle/>
                    <a:p>
                      <a:pPr marL="0" marR="0" algn="ctr">
                        <a:lnSpc>
                          <a:spcPct val="115000"/>
                        </a:lnSpc>
                        <a:buNone/>
                      </a:pPr>
                      <a:r>
                        <a:rPr lang="en-US" sz="900" kern="100">
                          <a:effectLst/>
                        </a:rPr>
                        <a:t>2</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4">
                  <a:txBody>
                    <a:bodyPr/>
                    <a:lstStyle/>
                    <a:p>
                      <a:pPr marL="0" marR="0" algn="ctr">
                        <a:lnSpc>
                          <a:spcPct val="115000"/>
                        </a:lnSpc>
                        <a:buNone/>
                      </a:pPr>
                      <a:r>
                        <a:rPr lang="en-US" sz="900" kern="100" dirty="0">
                          <a:effectLst/>
                        </a:rPr>
                        <a:t>36.5</a:t>
                      </a:r>
                      <a:endParaRPr lang="en-US" sz="9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11937324"/>
                  </a:ext>
                </a:extLst>
              </a:tr>
              <a:tr h="70028">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dirty="0">
                          <a:solidFill>
                            <a:srgbClr val="FF0000"/>
                          </a:solidFill>
                          <a:effectLst/>
                        </a:rPr>
                        <a:t>0.98008</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0.98007</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0.98071</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0.98010</a:t>
                      </a:r>
                      <a:endParaRPr lang="en-US" sz="9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9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effectLst/>
                        </a:rPr>
                        <a:t>--</a:t>
                      </a:r>
                      <a:endParaRPr lang="en-US" sz="9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3636670877"/>
                  </a:ext>
                </a:extLst>
              </a:tr>
            </a:tbl>
          </a:graphicData>
        </a:graphic>
      </p:graphicFrame>
      <p:sp>
        <p:nvSpPr>
          <p:cNvPr id="17" name="TextBox 16">
            <a:extLst>
              <a:ext uri="{FF2B5EF4-FFF2-40B4-BE49-F238E27FC236}">
                <a16:creationId xmlns:a16="http://schemas.microsoft.com/office/drawing/2014/main" id="{6B25C3FE-C18B-ADF4-B884-FC410BFB83A9}"/>
              </a:ext>
            </a:extLst>
          </p:cNvPr>
          <p:cNvSpPr txBox="1"/>
          <p:nvPr/>
        </p:nvSpPr>
        <p:spPr>
          <a:xfrm>
            <a:off x="1397467" y="6231265"/>
            <a:ext cx="5107700" cy="230832"/>
          </a:xfrm>
          <a:prstGeom prst="rect">
            <a:avLst/>
          </a:prstGeom>
          <a:noFill/>
        </p:spPr>
        <p:txBody>
          <a:bodyPr wrap="square" rtlCol="0">
            <a:spAutoFit/>
          </a:bodyPr>
          <a:lstStyle/>
          <a:p>
            <a:r>
              <a:rPr lang="en-US" sz="900" dirty="0"/>
              <a:t>Note: -- values are not included in the standard.</a:t>
            </a:r>
          </a:p>
        </p:txBody>
      </p:sp>
    </p:spTree>
    <p:extLst>
      <p:ext uri="{BB962C8B-B14F-4D97-AF65-F5344CB8AC3E}">
        <p14:creationId xmlns:p14="http://schemas.microsoft.com/office/powerpoint/2010/main" val="3095511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4109F-E3D8-61B8-C004-4AA50EA35D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69BD93-40A9-709C-6753-78C69D6B223B}"/>
              </a:ext>
            </a:extLst>
          </p:cNvPr>
          <p:cNvSpPr>
            <a:spLocks noGrp="1"/>
          </p:cNvSpPr>
          <p:nvPr>
            <p:ph type="title"/>
          </p:nvPr>
        </p:nvSpPr>
        <p:spPr/>
        <p:txBody>
          <a:bodyPr/>
          <a:lstStyle/>
          <a:p>
            <a:r>
              <a:rPr lang="en-US" dirty="0"/>
              <a:t>Results: ANS-8.1 Table 6 – Subcritical limits for uniform aqueous solutions of low-enriched uranium</a:t>
            </a:r>
          </a:p>
        </p:txBody>
      </p:sp>
      <p:graphicFrame>
        <p:nvGraphicFramePr>
          <p:cNvPr id="16" name="Content Placeholder 15">
            <a:extLst>
              <a:ext uri="{FF2B5EF4-FFF2-40B4-BE49-F238E27FC236}">
                <a16:creationId xmlns:a16="http://schemas.microsoft.com/office/drawing/2014/main" id="{A10A3B30-7A37-1859-6848-C184E5DBF321}"/>
              </a:ext>
            </a:extLst>
          </p:cNvPr>
          <p:cNvGraphicFramePr>
            <a:graphicFrameLocks noGrp="1"/>
          </p:cNvGraphicFramePr>
          <p:nvPr>
            <p:ph idx="1"/>
            <p:extLst>
              <p:ext uri="{D42A27DB-BD31-4B8C-83A1-F6EECF244321}">
                <p14:modId xmlns:p14="http://schemas.microsoft.com/office/powerpoint/2010/main" val="2710877127"/>
              </p:ext>
            </p:extLst>
          </p:nvPr>
        </p:nvGraphicFramePr>
        <p:xfrm>
          <a:off x="1397468" y="1368428"/>
          <a:ext cx="9326879" cy="4800597"/>
        </p:xfrm>
        <a:graphic>
          <a:graphicData uri="http://schemas.openxmlformats.org/drawingml/2006/table">
            <a:tbl>
              <a:tblPr firstRow="1" firstCol="1" bandRow="1">
                <a:tableStyleId>{F5AB1C69-6EDB-4FF4-983F-18BD219EF322}</a:tableStyleId>
              </a:tblPr>
              <a:tblGrid>
                <a:gridCol w="1169592">
                  <a:extLst>
                    <a:ext uri="{9D8B030D-6E8A-4147-A177-3AD203B41FA5}">
                      <a16:colId xmlns:a16="http://schemas.microsoft.com/office/drawing/2014/main" val="462063780"/>
                    </a:ext>
                  </a:extLst>
                </a:gridCol>
                <a:gridCol w="1169592">
                  <a:extLst>
                    <a:ext uri="{9D8B030D-6E8A-4147-A177-3AD203B41FA5}">
                      <a16:colId xmlns:a16="http://schemas.microsoft.com/office/drawing/2014/main" val="2556863239"/>
                    </a:ext>
                  </a:extLst>
                </a:gridCol>
                <a:gridCol w="895380">
                  <a:extLst>
                    <a:ext uri="{9D8B030D-6E8A-4147-A177-3AD203B41FA5}">
                      <a16:colId xmlns:a16="http://schemas.microsoft.com/office/drawing/2014/main" val="149255384"/>
                    </a:ext>
                  </a:extLst>
                </a:gridCol>
                <a:gridCol w="897245">
                  <a:extLst>
                    <a:ext uri="{9D8B030D-6E8A-4147-A177-3AD203B41FA5}">
                      <a16:colId xmlns:a16="http://schemas.microsoft.com/office/drawing/2014/main" val="1825197172"/>
                    </a:ext>
                  </a:extLst>
                </a:gridCol>
                <a:gridCol w="897245">
                  <a:extLst>
                    <a:ext uri="{9D8B030D-6E8A-4147-A177-3AD203B41FA5}">
                      <a16:colId xmlns:a16="http://schemas.microsoft.com/office/drawing/2014/main" val="2132955412"/>
                    </a:ext>
                  </a:extLst>
                </a:gridCol>
                <a:gridCol w="897245">
                  <a:extLst>
                    <a:ext uri="{9D8B030D-6E8A-4147-A177-3AD203B41FA5}">
                      <a16:colId xmlns:a16="http://schemas.microsoft.com/office/drawing/2014/main" val="2136157956"/>
                    </a:ext>
                  </a:extLst>
                </a:gridCol>
                <a:gridCol w="899111">
                  <a:extLst>
                    <a:ext uri="{9D8B030D-6E8A-4147-A177-3AD203B41FA5}">
                      <a16:colId xmlns:a16="http://schemas.microsoft.com/office/drawing/2014/main" val="927943546"/>
                    </a:ext>
                  </a:extLst>
                </a:gridCol>
                <a:gridCol w="902842">
                  <a:extLst>
                    <a:ext uri="{9D8B030D-6E8A-4147-A177-3AD203B41FA5}">
                      <a16:colId xmlns:a16="http://schemas.microsoft.com/office/drawing/2014/main" val="3818402335"/>
                    </a:ext>
                  </a:extLst>
                </a:gridCol>
                <a:gridCol w="902842">
                  <a:extLst>
                    <a:ext uri="{9D8B030D-6E8A-4147-A177-3AD203B41FA5}">
                      <a16:colId xmlns:a16="http://schemas.microsoft.com/office/drawing/2014/main" val="4253252372"/>
                    </a:ext>
                  </a:extLst>
                </a:gridCol>
                <a:gridCol w="695785">
                  <a:extLst>
                    <a:ext uri="{9D8B030D-6E8A-4147-A177-3AD203B41FA5}">
                      <a16:colId xmlns:a16="http://schemas.microsoft.com/office/drawing/2014/main" val="3144216434"/>
                    </a:ext>
                  </a:extLst>
                </a:gridCol>
              </a:tblGrid>
              <a:tr h="146486">
                <a:tc rowSpan="3">
                  <a:txBody>
                    <a:bodyPr/>
                    <a:lstStyle/>
                    <a:p>
                      <a:pPr marL="0" marR="0" algn="ctr">
                        <a:lnSpc>
                          <a:spcPct val="115000"/>
                        </a:lnSpc>
                        <a:buNone/>
                      </a:pPr>
                      <a:r>
                        <a:rPr lang="en-US" sz="900" kern="100" dirty="0">
                          <a:effectLst/>
                        </a:rPr>
                        <a:t>Par.</a:t>
                      </a:r>
                      <a:endParaRPr lang="en-US" sz="10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rowSpan="3">
                  <a:txBody>
                    <a:bodyPr/>
                    <a:lstStyle/>
                    <a:p>
                      <a:pPr marL="0" marR="0" algn="ctr">
                        <a:lnSpc>
                          <a:spcPct val="115000"/>
                        </a:lnSpc>
                        <a:buNone/>
                      </a:pPr>
                      <a:r>
                        <a:rPr lang="en-US" sz="900" kern="100">
                          <a:effectLst/>
                        </a:rPr>
                        <a:t>Enr.</a:t>
                      </a:r>
                      <a:endParaRPr lang="en-US" sz="1000" kern="100">
                        <a:effectLst/>
                      </a:endParaRPr>
                    </a:p>
                    <a:p>
                      <a:pPr marL="0" marR="0" algn="ctr">
                        <a:lnSpc>
                          <a:spcPct val="115000"/>
                        </a:lnSpc>
                        <a:buNone/>
                      </a:pPr>
                      <a:r>
                        <a:rPr lang="en-US" sz="900" kern="100">
                          <a:effectLst/>
                        </a:rPr>
                        <a:t>(wt% </a:t>
                      </a:r>
                      <a:r>
                        <a:rPr lang="en-US" sz="900" kern="100" baseline="30000">
                          <a:effectLst/>
                        </a:rPr>
                        <a:t>235</a:t>
                      </a:r>
                      <a:r>
                        <a:rPr lang="en-US" sz="900" kern="100">
                          <a:effectLst/>
                        </a:rPr>
                        <a:t>U)</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8">
                  <a:txBody>
                    <a:bodyPr/>
                    <a:lstStyle/>
                    <a:p>
                      <a:pPr marL="0" marR="0" algn="ctr">
                        <a:lnSpc>
                          <a:spcPct val="115000"/>
                        </a:lnSpc>
                        <a:buNone/>
                      </a:pPr>
                      <a:r>
                        <a:rPr lang="en-US" sz="900" kern="100">
                          <a:effectLst/>
                        </a:rPr>
                        <a:t>Subcritical limits</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4210383"/>
                  </a:ext>
                </a:extLst>
              </a:tr>
              <a:tr h="146486">
                <a:tc vMerge="1">
                  <a:txBody>
                    <a:bodyPr/>
                    <a:lstStyle/>
                    <a:p>
                      <a:endParaRPr lang="en-US"/>
                    </a:p>
                  </a:txBody>
                  <a:tcPr/>
                </a:tc>
                <a:tc vMerge="1">
                  <a:txBody>
                    <a:bodyPr/>
                    <a:lstStyle/>
                    <a:p>
                      <a:endParaRPr lang="en-US"/>
                    </a:p>
                  </a:txBody>
                  <a:tcPr/>
                </a:tc>
                <a:tc gridSpan="4">
                  <a:txBody>
                    <a:bodyPr/>
                    <a:lstStyle/>
                    <a:p>
                      <a:pPr marL="0" marR="0" algn="ctr">
                        <a:lnSpc>
                          <a:spcPct val="115000"/>
                        </a:lnSpc>
                        <a:buNone/>
                      </a:pPr>
                      <a:r>
                        <a:rPr lang="en-US" sz="900" kern="100">
                          <a:effectLst/>
                        </a:rPr>
                        <a:t>UO</a:t>
                      </a:r>
                      <a:r>
                        <a:rPr lang="en-US" sz="900" kern="100" baseline="-25000">
                          <a:effectLst/>
                        </a:rPr>
                        <a:t>2</a:t>
                      </a:r>
                      <a:r>
                        <a:rPr lang="en-US" sz="900" kern="100">
                          <a:effectLst/>
                        </a:rPr>
                        <a:t>F</a:t>
                      </a:r>
                      <a:r>
                        <a:rPr lang="en-US" sz="900" kern="100" baseline="-25000">
                          <a:effectLst/>
                        </a:rPr>
                        <a:t>2</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UO</a:t>
                      </a:r>
                      <a:r>
                        <a:rPr lang="en-US" sz="900" kern="100" baseline="-25000">
                          <a:effectLst/>
                        </a:rPr>
                        <a:t>2</a:t>
                      </a:r>
                      <a:r>
                        <a:rPr lang="en-US" sz="900" kern="100">
                          <a:effectLst/>
                        </a:rPr>
                        <a:t>(NO</a:t>
                      </a:r>
                      <a:r>
                        <a:rPr lang="en-US" sz="900" kern="100" baseline="-25000">
                          <a:effectLst/>
                        </a:rPr>
                        <a:t>3</a:t>
                      </a:r>
                      <a:r>
                        <a:rPr lang="en-US" sz="900" kern="100">
                          <a:effectLst/>
                        </a:rPr>
                        <a:t>)</a:t>
                      </a:r>
                      <a:r>
                        <a:rPr lang="en-US" sz="900" kern="100" baseline="-25000">
                          <a:effectLst/>
                        </a:rPr>
                        <a:t>2</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07706672"/>
                  </a:ext>
                </a:extLst>
              </a:tr>
              <a:tr h="146486">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a:effectLst/>
                        </a:rPr>
                        <a:t>VII.0</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VII.1</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VIII.0</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VIII.1</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VII.0</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VII.1</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VIII.0</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VIII.1</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4082015498"/>
                  </a:ext>
                </a:extLst>
              </a:tr>
              <a:tr h="304347">
                <a:tc>
                  <a:txBody>
                    <a:bodyPr/>
                    <a:lstStyle/>
                    <a:p>
                      <a:pPr marL="0" marR="0" algn="ctr">
                        <a:lnSpc>
                          <a:spcPct val="115000"/>
                        </a:lnSpc>
                        <a:buNone/>
                      </a:pPr>
                      <a:r>
                        <a:rPr lang="en-US" sz="900" kern="100" dirty="0">
                          <a:effectLst/>
                        </a:rPr>
                        <a:t>Mass</a:t>
                      </a:r>
                      <a:endParaRPr lang="en-US" sz="1000" kern="100" dirty="0">
                        <a:effectLst/>
                      </a:endParaRPr>
                    </a:p>
                    <a:p>
                      <a:pPr marL="0" marR="0" algn="ctr">
                        <a:lnSpc>
                          <a:spcPct val="115000"/>
                        </a:lnSpc>
                        <a:buNone/>
                      </a:pPr>
                      <a:r>
                        <a:rPr lang="en-US" sz="900" kern="100" dirty="0">
                          <a:effectLst/>
                        </a:rPr>
                        <a:t>(kg </a:t>
                      </a:r>
                      <a:r>
                        <a:rPr lang="en-US" sz="900" kern="100" baseline="30000" dirty="0">
                          <a:effectLst/>
                        </a:rPr>
                        <a:t>235</a:t>
                      </a:r>
                      <a:r>
                        <a:rPr lang="en-US" sz="900" kern="100" dirty="0">
                          <a:effectLst/>
                        </a:rPr>
                        <a:t>U)</a:t>
                      </a:r>
                      <a:endParaRPr lang="en-US" sz="10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effectLst/>
                        </a:rPr>
                        <a:t>10</a:t>
                      </a:r>
                      <a:endParaRPr lang="en-US" sz="10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4">
                  <a:txBody>
                    <a:bodyPr/>
                    <a:lstStyle/>
                    <a:p>
                      <a:pPr marL="0" marR="0" algn="ctr">
                        <a:lnSpc>
                          <a:spcPct val="115000"/>
                        </a:lnSpc>
                        <a:buNone/>
                      </a:pPr>
                      <a:r>
                        <a:rPr lang="en-US" sz="900" kern="100">
                          <a:effectLst/>
                        </a:rPr>
                        <a:t>1.07</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1.47</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043610"/>
                  </a:ext>
                </a:extLst>
              </a:tr>
              <a:tr h="146486">
                <a:tc rowSpan="10">
                  <a:txBody>
                    <a:bodyPr/>
                    <a:lstStyle/>
                    <a:p>
                      <a:pPr marL="0" marR="0" algn="ctr">
                        <a:lnSpc>
                          <a:spcPct val="115000"/>
                        </a:lnSpc>
                        <a:buNone/>
                      </a:pPr>
                      <a:r>
                        <a:rPr lang="en-US" sz="900" kern="100">
                          <a:effectLst/>
                        </a:rPr>
                        <a:t>Volume</a:t>
                      </a:r>
                      <a:endParaRPr lang="en-US" sz="1000" kern="100">
                        <a:effectLst/>
                      </a:endParaRPr>
                    </a:p>
                    <a:p>
                      <a:pPr marL="0" marR="0" algn="ctr">
                        <a:lnSpc>
                          <a:spcPct val="115000"/>
                        </a:lnSpc>
                        <a:buNone/>
                      </a:pPr>
                      <a:r>
                        <a:rPr lang="en-US" sz="900" kern="100">
                          <a:effectLst/>
                        </a:rPr>
                        <a:t>(L)</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rowSpan="2">
                  <a:txBody>
                    <a:bodyPr/>
                    <a:lstStyle/>
                    <a:p>
                      <a:pPr marL="0" marR="0" algn="ctr">
                        <a:lnSpc>
                          <a:spcPct val="115000"/>
                        </a:lnSpc>
                        <a:buNone/>
                      </a:pPr>
                      <a:r>
                        <a:rPr lang="en-US" sz="900" kern="100">
                          <a:effectLst/>
                        </a:rPr>
                        <a:t>10</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4">
                  <a:txBody>
                    <a:bodyPr/>
                    <a:lstStyle/>
                    <a:p>
                      <a:pPr marL="0" marR="0" algn="ctr">
                        <a:lnSpc>
                          <a:spcPct val="115000"/>
                        </a:lnSpc>
                        <a:buNone/>
                      </a:pPr>
                      <a:r>
                        <a:rPr lang="en-US" sz="900" kern="100" dirty="0">
                          <a:effectLst/>
                        </a:rPr>
                        <a:t>14.8</a:t>
                      </a:r>
                      <a:endParaRPr lang="en-US" sz="10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dirty="0">
                          <a:effectLst/>
                        </a:rPr>
                        <a:t>26.7</a:t>
                      </a:r>
                      <a:endParaRPr lang="en-US" sz="10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1573341"/>
                  </a:ext>
                </a:extLst>
              </a:tr>
              <a:tr h="223790">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a:effectLst/>
                        </a:rPr>
                        <a:t>0.97931</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0.97938</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0.98042</a:t>
                      </a:r>
                      <a:endParaRPr lang="en-US" sz="1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0.97907</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0.96331</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0.96337</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0.96484</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0.96497</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155621506"/>
                  </a:ext>
                </a:extLst>
              </a:tr>
              <a:tr h="146486">
                <a:tc vMerge="1">
                  <a:txBody>
                    <a:bodyPr/>
                    <a:lstStyle/>
                    <a:p>
                      <a:endParaRPr lang="en-US"/>
                    </a:p>
                  </a:txBody>
                  <a:tcPr/>
                </a:tc>
                <a:tc rowSpan="2">
                  <a:txBody>
                    <a:bodyPr/>
                    <a:lstStyle/>
                    <a:p>
                      <a:pPr marL="0" marR="0" algn="ctr">
                        <a:lnSpc>
                          <a:spcPct val="115000"/>
                        </a:lnSpc>
                        <a:buNone/>
                      </a:pPr>
                      <a:r>
                        <a:rPr lang="en-US" sz="900" kern="100">
                          <a:effectLst/>
                        </a:rPr>
                        <a:t>5</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4">
                  <a:txBody>
                    <a:bodyPr/>
                    <a:lstStyle/>
                    <a:p>
                      <a:pPr marL="0" marR="0" algn="ctr">
                        <a:lnSpc>
                          <a:spcPct val="115000"/>
                        </a:lnSpc>
                        <a:buNone/>
                      </a:pPr>
                      <a:r>
                        <a:rPr lang="en-US" sz="900" kern="100">
                          <a:effectLst/>
                        </a:rPr>
                        <a:t>30.6</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111.0</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49823862"/>
                  </a:ext>
                </a:extLst>
              </a:tr>
              <a:tr h="223790">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dirty="0">
                          <a:solidFill>
                            <a:srgbClr val="FF0000"/>
                          </a:solidFill>
                          <a:effectLst/>
                        </a:rPr>
                        <a:t>0.98928</a:t>
                      </a:r>
                      <a:endParaRPr lang="en-US" sz="1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0.98924</a:t>
                      </a:r>
                      <a:endParaRPr lang="en-US" sz="1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0.99038</a:t>
                      </a:r>
                      <a:endParaRPr lang="en-US" sz="1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0.98861</a:t>
                      </a:r>
                      <a:endParaRPr lang="en-US" sz="1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0.96995</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0.96978</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0.97092</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0.97108</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4064555748"/>
                  </a:ext>
                </a:extLst>
              </a:tr>
              <a:tr h="146486">
                <a:tc vMerge="1">
                  <a:txBody>
                    <a:bodyPr/>
                    <a:lstStyle/>
                    <a:p>
                      <a:endParaRPr lang="en-US"/>
                    </a:p>
                  </a:txBody>
                  <a:tcPr/>
                </a:tc>
                <a:tc rowSpan="2">
                  <a:txBody>
                    <a:bodyPr/>
                    <a:lstStyle/>
                    <a:p>
                      <a:pPr marL="0" marR="0" algn="ctr">
                        <a:lnSpc>
                          <a:spcPct val="115000"/>
                        </a:lnSpc>
                        <a:buNone/>
                      </a:pPr>
                      <a:r>
                        <a:rPr lang="en-US" sz="900" kern="100">
                          <a:effectLst/>
                        </a:rPr>
                        <a:t>4</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4">
                  <a:txBody>
                    <a:bodyPr/>
                    <a:lstStyle/>
                    <a:p>
                      <a:pPr marL="0" marR="0" algn="ctr">
                        <a:lnSpc>
                          <a:spcPct val="115000"/>
                        </a:lnSpc>
                        <a:buNone/>
                      </a:pPr>
                      <a:r>
                        <a:rPr lang="en-US" sz="900" kern="100">
                          <a:effectLst/>
                        </a:rPr>
                        <a:t>42.7</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273.0</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8273038"/>
                  </a:ext>
                </a:extLst>
              </a:tr>
              <a:tr h="223790">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dirty="0">
                          <a:solidFill>
                            <a:srgbClr val="FF0000"/>
                          </a:solidFill>
                          <a:effectLst/>
                        </a:rPr>
                        <a:t>0.98840</a:t>
                      </a:r>
                      <a:endParaRPr lang="en-US" sz="1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0.98824</a:t>
                      </a:r>
                      <a:endParaRPr lang="en-US" sz="1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0.98967</a:t>
                      </a:r>
                      <a:endParaRPr lang="en-US" sz="1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0.98782</a:t>
                      </a:r>
                      <a:endParaRPr lang="en-US" sz="1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0.96987</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0.96996</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0.97054</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0.97066</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1866749218"/>
                  </a:ext>
                </a:extLst>
              </a:tr>
              <a:tr h="146486">
                <a:tc vMerge="1">
                  <a:txBody>
                    <a:bodyPr/>
                    <a:lstStyle/>
                    <a:p>
                      <a:endParaRPr lang="en-US"/>
                    </a:p>
                  </a:txBody>
                  <a:tcPr/>
                </a:tc>
                <a:tc rowSpan="2">
                  <a:txBody>
                    <a:bodyPr/>
                    <a:lstStyle/>
                    <a:p>
                      <a:pPr marL="0" marR="0" algn="ctr">
                        <a:lnSpc>
                          <a:spcPct val="115000"/>
                        </a:lnSpc>
                        <a:buNone/>
                      </a:pPr>
                      <a:r>
                        <a:rPr lang="en-US" sz="900" kern="100">
                          <a:effectLst/>
                        </a:rPr>
                        <a:t>3</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4">
                  <a:txBody>
                    <a:bodyPr/>
                    <a:lstStyle/>
                    <a:p>
                      <a:pPr marL="0" marR="0" algn="ctr">
                        <a:lnSpc>
                          <a:spcPct val="115000"/>
                        </a:lnSpc>
                        <a:buNone/>
                      </a:pPr>
                      <a:r>
                        <a:rPr lang="en-US" sz="900" kern="100">
                          <a:effectLst/>
                        </a:rPr>
                        <a:t>77.0</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1555388"/>
                  </a:ext>
                </a:extLst>
              </a:tr>
              <a:tr h="146486">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dirty="0">
                          <a:solidFill>
                            <a:srgbClr val="FF0000"/>
                          </a:solidFill>
                          <a:effectLst/>
                        </a:rPr>
                        <a:t>0.98747</a:t>
                      </a:r>
                      <a:endParaRPr lang="en-US" sz="1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0.98761</a:t>
                      </a:r>
                      <a:endParaRPr lang="en-US" sz="1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0.98842</a:t>
                      </a:r>
                      <a:endParaRPr lang="en-US" sz="1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0.98711</a:t>
                      </a:r>
                      <a:endParaRPr lang="en-US" sz="1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419385451"/>
                  </a:ext>
                </a:extLst>
              </a:tr>
              <a:tr h="146486">
                <a:tc vMerge="1">
                  <a:txBody>
                    <a:bodyPr/>
                    <a:lstStyle/>
                    <a:p>
                      <a:endParaRPr lang="en-US"/>
                    </a:p>
                  </a:txBody>
                  <a:tcPr/>
                </a:tc>
                <a:tc rowSpan="2">
                  <a:txBody>
                    <a:bodyPr/>
                    <a:lstStyle/>
                    <a:p>
                      <a:pPr marL="0" marR="0" algn="ctr">
                        <a:lnSpc>
                          <a:spcPct val="115000"/>
                        </a:lnSpc>
                        <a:buNone/>
                      </a:pPr>
                      <a:r>
                        <a:rPr lang="en-US" sz="900" kern="100">
                          <a:effectLst/>
                        </a:rPr>
                        <a:t>2</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4">
                  <a:txBody>
                    <a:bodyPr/>
                    <a:lstStyle/>
                    <a:p>
                      <a:pPr marL="0" marR="0" algn="ctr">
                        <a:lnSpc>
                          <a:spcPct val="115000"/>
                        </a:lnSpc>
                        <a:buNone/>
                      </a:pPr>
                      <a:r>
                        <a:rPr lang="en-US" sz="900" kern="100">
                          <a:effectLst/>
                        </a:rPr>
                        <a:t>340.0</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80380532"/>
                  </a:ext>
                </a:extLst>
              </a:tr>
              <a:tr h="146486">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dirty="0">
                          <a:solidFill>
                            <a:srgbClr val="FF0000"/>
                          </a:solidFill>
                          <a:effectLst/>
                        </a:rPr>
                        <a:t>0.98249</a:t>
                      </a:r>
                      <a:endParaRPr lang="en-US" sz="1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0.98228</a:t>
                      </a:r>
                      <a:endParaRPr lang="en-US" sz="1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0.98312</a:t>
                      </a:r>
                      <a:endParaRPr lang="en-US" sz="1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solidFill>
                            <a:srgbClr val="FF0000"/>
                          </a:solidFill>
                          <a:effectLst/>
                        </a:rPr>
                        <a:t>0.98218</a:t>
                      </a:r>
                      <a:endParaRPr lang="en-US" sz="1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1293673722"/>
                  </a:ext>
                </a:extLst>
              </a:tr>
              <a:tr h="146486">
                <a:tc rowSpan="14">
                  <a:txBody>
                    <a:bodyPr/>
                    <a:lstStyle/>
                    <a:p>
                      <a:pPr marL="0" marR="0" algn="ctr">
                        <a:lnSpc>
                          <a:spcPct val="115000"/>
                        </a:lnSpc>
                        <a:buNone/>
                      </a:pPr>
                      <a:r>
                        <a:rPr lang="en-US" sz="900" kern="100">
                          <a:effectLst/>
                        </a:rPr>
                        <a:t>Conc.</a:t>
                      </a:r>
                      <a:endParaRPr lang="en-US" sz="1000" kern="100">
                        <a:effectLst/>
                      </a:endParaRPr>
                    </a:p>
                    <a:p>
                      <a:pPr marL="0" marR="0" algn="ctr">
                        <a:lnSpc>
                          <a:spcPct val="115000"/>
                        </a:lnSpc>
                        <a:buNone/>
                      </a:pPr>
                      <a:r>
                        <a:rPr lang="en-US" sz="900" kern="100">
                          <a:effectLst/>
                        </a:rPr>
                        <a:t>(g U/L)</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rowSpan="2">
                  <a:txBody>
                    <a:bodyPr/>
                    <a:lstStyle/>
                    <a:p>
                      <a:pPr marL="0" marR="0" algn="ctr">
                        <a:lnSpc>
                          <a:spcPct val="115000"/>
                        </a:lnSpc>
                        <a:buNone/>
                      </a:pPr>
                      <a:r>
                        <a:rPr lang="en-US" sz="900" kern="100">
                          <a:effectLst/>
                        </a:rPr>
                        <a:t>10</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4">
                  <a:txBody>
                    <a:bodyPr/>
                    <a:lstStyle/>
                    <a:p>
                      <a:pPr marL="0" marR="0" algn="ctr">
                        <a:lnSpc>
                          <a:spcPct val="115000"/>
                        </a:lnSpc>
                        <a:buNone/>
                      </a:pPr>
                      <a:r>
                        <a:rPr lang="en-US" sz="900" kern="100">
                          <a:effectLst/>
                        </a:rPr>
                        <a:t>123.0</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128.0</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0679843"/>
                  </a:ext>
                </a:extLst>
              </a:tr>
              <a:tr h="223790">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a:effectLst/>
                        </a:rPr>
                        <a:t>0.96617</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0.96609</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0.96497</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0.96487</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0.96870</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0.96879</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0.96786</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0.96764</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2019145287"/>
                  </a:ext>
                </a:extLst>
              </a:tr>
              <a:tr h="146486">
                <a:tc vMerge="1">
                  <a:txBody>
                    <a:bodyPr/>
                    <a:lstStyle/>
                    <a:p>
                      <a:endParaRPr lang="en-US"/>
                    </a:p>
                  </a:txBody>
                  <a:tcPr/>
                </a:tc>
                <a:tc rowSpan="2">
                  <a:txBody>
                    <a:bodyPr/>
                    <a:lstStyle/>
                    <a:p>
                      <a:pPr marL="0" marR="0" algn="ctr">
                        <a:lnSpc>
                          <a:spcPct val="115000"/>
                        </a:lnSpc>
                        <a:buNone/>
                      </a:pPr>
                      <a:r>
                        <a:rPr lang="en-US" sz="900" kern="100">
                          <a:effectLst/>
                        </a:rPr>
                        <a:t>5</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4">
                  <a:txBody>
                    <a:bodyPr/>
                    <a:lstStyle/>
                    <a:p>
                      <a:pPr marL="0" marR="0" algn="ctr">
                        <a:lnSpc>
                          <a:spcPct val="115000"/>
                        </a:lnSpc>
                        <a:buNone/>
                      </a:pPr>
                      <a:r>
                        <a:rPr lang="en-US" sz="900" kern="100">
                          <a:effectLst/>
                        </a:rPr>
                        <a:t>261.0</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283.0</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4554444"/>
                  </a:ext>
                </a:extLst>
              </a:tr>
              <a:tr h="223790">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a:effectLst/>
                        </a:rPr>
                        <a:t>0.96374</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0.96377</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0.96291</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0.96295</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0.96489</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0.96483</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0.96419</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0.96419</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2362590982"/>
                  </a:ext>
                </a:extLst>
              </a:tr>
              <a:tr h="146486">
                <a:tc vMerge="1">
                  <a:txBody>
                    <a:bodyPr/>
                    <a:lstStyle/>
                    <a:p>
                      <a:endParaRPr lang="en-US"/>
                    </a:p>
                  </a:txBody>
                  <a:tcPr/>
                </a:tc>
                <a:tc rowSpan="2">
                  <a:txBody>
                    <a:bodyPr/>
                    <a:lstStyle/>
                    <a:p>
                      <a:pPr marL="0" marR="0" algn="ctr">
                        <a:lnSpc>
                          <a:spcPct val="115000"/>
                        </a:lnSpc>
                        <a:buNone/>
                      </a:pPr>
                      <a:r>
                        <a:rPr lang="en-US" sz="900" kern="100">
                          <a:effectLst/>
                        </a:rPr>
                        <a:t>4</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4">
                  <a:txBody>
                    <a:bodyPr/>
                    <a:lstStyle/>
                    <a:p>
                      <a:pPr marL="0" marR="0" algn="ctr">
                        <a:lnSpc>
                          <a:spcPct val="115000"/>
                        </a:lnSpc>
                        <a:buNone/>
                      </a:pPr>
                      <a:r>
                        <a:rPr lang="en-US" sz="900" kern="100">
                          <a:effectLst/>
                        </a:rPr>
                        <a:t>335.0</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375.0</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3673179"/>
                  </a:ext>
                </a:extLst>
              </a:tr>
              <a:tr h="223790">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a:effectLst/>
                        </a:rPr>
                        <a:t>0.96342</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0.96347</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0.96256</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0.96253</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0.96536</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0.96529</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0.96489</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0.96483</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4069737484"/>
                  </a:ext>
                </a:extLst>
              </a:tr>
              <a:tr h="146486">
                <a:tc vMerge="1">
                  <a:txBody>
                    <a:bodyPr/>
                    <a:lstStyle/>
                    <a:p>
                      <a:endParaRPr lang="en-US"/>
                    </a:p>
                  </a:txBody>
                  <a:tcPr/>
                </a:tc>
                <a:tc rowSpan="2">
                  <a:txBody>
                    <a:bodyPr/>
                    <a:lstStyle/>
                    <a:p>
                      <a:pPr marL="0" marR="0" algn="ctr">
                        <a:lnSpc>
                          <a:spcPct val="115000"/>
                        </a:lnSpc>
                        <a:buNone/>
                      </a:pPr>
                      <a:r>
                        <a:rPr lang="en-US" sz="900" kern="100">
                          <a:effectLst/>
                        </a:rPr>
                        <a:t>3</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4">
                  <a:txBody>
                    <a:bodyPr/>
                    <a:lstStyle/>
                    <a:p>
                      <a:pPr marL="0" marR="0" algn="ctr">
                        <a:lnSpc>
                          <a:spcPct val="115000"/>
                        </a:lnSpc>
                        <a:buNone/>
                      </a:pPr>
                      <a:r>
                        <a:rPr lang="en-US" sz="900" kern="100">
                          <a:effectLst/>
                        </a:rPr>
                        <a:t>470.0</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1336290"/>
                  </a:ext>
                </a:extLst>
              </a:tr>
              <a:tr h="146486">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dirty="0">
                          <a:solidFill>
                            <a:srgbClr val="FF0000"/>
                          </a:solidFill>
                          <a:effectLst/>
                        </a:rPr>
                        <a:t>0.98742</a:t>
                      </a:r>
                      <a:endParaRPr lang="en-US" sz="1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0.96732</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0.96679</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0.96664</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870476194"/>
                  </a:ext>
                </a:extLst>
              </a:tr>
              <a:tr h="146486">
                <a:tc vMerge="1">
                  <a:txBody>
                    <a:bodyPr/>
                    <a:lstStyle/>
                    <a:p>
                      <a:endParaRPr lang="en-US"/>
                    </a:p>
                  </a:txBody>
                  <a:tcPr/>
                </a:tc>
                <a:tc rowSpan="2">
                  <a:txBody>
                    <a:bodyPr/>
                    <a:lstStyle/>
                    <a:p>
                      <a:pPr marL="0" marR="0" algn="ctr">
                        <a:lnSpc>
                          <a:spcPct val="115000"/>
                        </a:lnSpc>
                        <a:buNone/>
                      </a:pPr>
                      <a:r>
                        <a:rPr lang="en-US" sz="900" kern="100">
                          <a:effectLst/>
                        </a:rPr>
                        <a:t>2.9</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4">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594.9</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8768748"/>
                  </a:ext>
                </a:extLst>
              </a:tr>
              <a:tr h="223790">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0.97067</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0.97051</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0.97046</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0.97051</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4066217073"/>
                  </a:ext>
                </a:extLst>
              </a:tr>
              <a:tr h="146486">
                <a:tc vMerge="1">
                  <a:txBody>
                    <a:bodyPr/>
                    <a:lstStyle/>
                    <a:p>
                      <a:endParaRPr lang="en-US"/>
                    </a:p>
                  </a:txBody>
                  <a:tcPr/>
                </a:tc>
                <a:tc rowSpan="2">
                  <a:txBody>
                    <a:bodyPr/>
                    <a:lstStyle/>
                    <a:p>
                      <a:pPr marL="0" marR="0" algn="ctr">
                        <a:lnSpc>
                          <a:spcPct val="115000"/>
                        </a:lnSpc>
                        <a:buNone/>
                      </a:pPr>
                      <a:r>
                        <a:rPr lang="en-US" sz="900" kern="100">
                          <a:effectLst/>
                        </a:rPr>
                        <a:t>2</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4">
                  <a:txBody>
                    <a:bodyPr/>
                    <a:lstStyle/>
                    <a:p>
                      <a:pPr marL="0" marR="0" algn="ctr">
                        <a:lnSpc>
                          <a:spcPct val="115000"/>
                        </a:lnSpc>
                        <a:buNone/>
                      </a:pPr>
                      <a:r>
                        <a:rPr lang="en-US" sz="900" kern="100">
                          <a:effectLst/>
                        </a:rPr>
                        <a:t>770.0</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2463065"/>
                  </a:ext>
                </a:extLst>
              </a:tr>
              <a:tr h="146486">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a:effectLst/>
                        </a:rPr>
                        <a:t>0.97100</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0.97071</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0.97049</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0.97051</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2521597239"/>
                  </a:ext>
                </a:extLst>
              </a:tr>
              <a:tr h="146486">
                <a:tc vMerge="1">
                  <a:txBody>
                    <a:bodyPr/>
                    <a:lstStyle/>
                    <a:p>
                      <a:endParaRPr lang="en-US"/>
                    </a:p>
                  </a:txBody>
                  <a:tcPr/>
                </a:tc>
                <a:tc rowSpan="2">
                  <a:txBody>
                    <a:bodyPr/>
                    <a:lstStyle/>
                    <a:p>
                      <a:pPr marL="0" marR="0" algn="ctr">
                        <a:lnSpc>
                          <a:spcPct val="115000"/>
                        </a:lnSpc>
                        <a:buNone/>
                      </a:pPr>
                      <a:r>
                        <a:rPr lang="en-US" sz="900" kern="100">
                          <a:effectLst/>
                        </a:rPr>
                        <a:t>1.45</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gridSpan="4">
                  <a:txBody>
                    <a:bodyPr/>
                    <a:lstStyle/>
                    <a:p>
                      <a:pPr marL="0" marR="0" algn="ctr">
                        <a:lnSpc>
                          <a:spcPct val="115000"/>
                        </a:lnSpc>
                        <a:buNone/>
                      </a:pPr>
                      <a:r>
                        <a:rPr lang="en-US" sz="900" kern="100">
                          <a:effectLst/>
                        </a:rPr>
                        <a:t>1190.0</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840876"/>
                  </a:ext>
                </a:extLst>
              </a:tr>
              <a:tr h="146486">
                <a:tc vMerge="1">
                  <a:txBody>
                    <a:bodyPr/>
                    <a:lstStyle/>
                    <a:p>
                      <a:endParaRPr lang="en-US"/>
                    </a:p>
                  </a:txBody>
                  <a:tcPr/>
                </a:tc>
                <a:tc vMerge="1">
                  <a:txBody>
                    <a:bodyPr/>
                    <a:lstStyle/>
                    <a:p>
                      <a:endParaRPr lang="en-US"/>
                    </a:p>
                  </a:txBody>
                  <a:tcPr/>
                </a:tc>
                <a:tc>
                  <a:txBody>
                    <a:bodyPr/>
                    <a:lstStyle/>
                    <a:p>
                      <a:pPr marL="0" marR="0" algn="ctr">
                        <a:lnSpc>
                          <a:spcPct val="115000"/>
                        </a:lnSpc>
                        <a:buNone/>
                      </a:pPr>
                      <a:r>
                        <a:rPr lang="en-US" sz="900" kern="100">
                          <a:effectLst/>
                        </a:rPr>
                        <a:t>0.96340</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0.96337</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0.96336</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0.96335</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a:effectLst/>
                        </a:rPr>
                        <a:t>--</a:t>
                      </a:r>
                      <a:endParaRPr lang="en-US" sz="1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tc>
                  <a:txBody>
                    <a:bodyPr/>
                    <a:lstStyle/>
                    <a:p>
                      <a:pPr marL="0" marR="0" algn="ctr">
                        <a:lnSpc>
                          <a:spcPct val="115000"/>
                        </a:lnSpc>
                        <a:buNone/>
                      </a:pPr>
                      <a:r>
                        <a:rPr lang="en-US" sz="900" kern="100" dirty="0">
                          <a:effectLst/>
                        </a:rPr>
                        <a:t>--</a:t>
                      </a:r>
                      <a:endParaRPr lang="en-US" sz="10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9834" marR="29834" marT="0" marB="0" anchor="ctr"/>
                </a:tc>
                <a:extLst>
                  <a:ext uri="{0D108BD9-81ED-4DB2-BD59-A6C34878D82A}">
                    <a16:rowId xmlns:a16="http://schemas.microsoft.com/office/drawing/2014/main" val="291940302"/>
                  </a:ext>
                </a:extLst>
              </a:tr>
            </a:tbl>
          </a:graphicData>
        </a:graphic>
      </p:graphicFrame>
      <p:sp>
        <p:nvSpPr>
          <p:cNvPr id="3" name="TextBox 2">
            <a:extLst>
              <a:ext uri="{FF2B5EF4-FFF2-40B4-BE49-F238E27FC236}">
                <a16:creationId xmlns:a16="http://schemas.microsoft.com/office/drawing/2014/main" id="{C3E2FDF1-2B61-CDC6-8840-D11F0E0F795B}"/>
              </a:ext>
            </a:extLst>
          </p:cNvPr>
          <p:cNvSpPr txBox="1"/>
          <p:nvPr/>
        </p:nvSpPr>
        <p:spPr>
          <a:xfrm>
            <a:off x="1397468" y="6169025"/>
            <a:ext cx="5107700" cy="230832"/>
          </a:xfrm>
          <a:prstGeom prst="rect">
            <a:avLst/>
          </a:prstGeom>
          <a:noFill/>
        </p:spPr>
        <p:txBody>
          <a:bodyPr wrap="square" rtlCol="0">
            <a:spAutoFit/>
          </a:bodyPr>
          <a:lstStyle/>
          <a:p>
            <a:r>
              <a:rPr lang="en-US" sz="900" dirty="0"/>
              <a:t>Note: -- values are not included in the standard and * indicates a saturated solution. </a:t>
            </a:r>
          </a:p>
        </p:txBody>
      </p:sp>
    </p:spTree>
    <p:extLst>
      <p:ext uri="{BB962C8B-B14F-4D97-AF65-F5344CB8AC3E}">
        <p14:creationId xmlns:p14="http://schemas.microsoft.com/office/powerpoint/2010/main" val="3862948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BEFE-0857-E3AB-CF90-2DB33BF08EB9}"/>
              </a:ext>
            </a:extLst>
          </p:cNvPr>
          <p:cNvSpPr>
            <a:spLocks noGrp="1"/>
          </p:cNvSpPr>
          <p:nvPr>
            <p:ph type="title"/>
          </p:nvPr>
        </p:nvSpPr>
        <p:spPr/>
        <p:txBody>
          <a:bodyPr/>
          <a:lstStyle/>
          <a:p>
            <a:r>
              <a:rPr lang="en-US" dirty="0"/>
              <a:t>Results: ANS-8.1 Table 7 – Subcritical limits for uniform aqueous solutions of Pu(NO</a:t>
            </a:r>
            <a:r>
              <a:rPr lang="en-US" baseline="-25000" dirty="0"/>
              <a:t>3</a:t>
            </a:r>
            <a:r>
              <a:rPr lang="en-US" dirty="0"/>
              <a:t>)</a:t>
            </a:r>
            <a:r>
              <a:rPr lang="en-US" baseline="-25000" dirty="0"/>
              <a:t>4</a:t>
            </a:r>
            <a:r>
              <a:rPr lang="en-US" dirty="0"/>
              <a:t> containing </a:t>
            </a:r>
            <a:r>
              <a:rPr lang="en-US" baseline="30000" dirty="0"/>
              <a:t>240</a:t>
            </a:r>
            <a:r>
              <a:rPr lang="en-US" dirty="0"/>
              <a:t>Pu</a:t>
            </a:r>
          </a:p>
        </p:txBody>
      </p:sp>
      <p:graphicFrame>
        <p:nvGraphicFramePr>
          <p:cNvPr id="7" name="Content Placeholder 6">
            <a:extLst>
              <a:ext uri="{FF2B5EF4-FFF2-40B4-BE49-F238E27FC236}">
                <a16:creationId xmlns:a16="http://schemas.microsoft.com/office/drawing/2014/main" id="{0A29229A-0DEC-2AE7-A5E7-4D0EA14AA71C}"/>
              </a:ext>
            </a:extLst>
          </p:cNvPr>
          <p:cNvGraphicFramePr>
            <a:graphicFrameLocks noGrp="1"/>
          </p:cNvGraphicFramePr>
          <p:nvPr>
            <p:ph idx="1"/>
            <p:extLst>
              <p:ext uri="{D42A27DB-BD31-4B8C-83A1-F6EECF244321}">
                <p14:modId xmlns:p14="http://schemas.microsoft.com/office/powerpoint/2010/main" val="2712012273"/>
              </p:ext>
            </p:extLst>
          </p:nvPr>
        </p:nvGraphicFramePr>
        <p:xfrm>
          <a:off x="2232244" y="1611083"/>
          <a:ext cx="7657327" cy="4503304"/>
        </p:xfrm>
        <a:graphic>
          <a:graphicData uri="http://schemas.openxmlformats.org/drawingml/2006/table">
            <a:tbl>
              <a:tblPr firstRow="1" firstCol="1" bandRow="1">
                <a:tableStyleId>{21E4AEA4-8DFA-4A89-87EB-49C32662AFE0}</a:tableStyleId>
              </a:tblPr>
              <a:tblGrid>
                <a:gridCol w="3092029">
                  <a:extLst>
                    <a:ext uri="{9D8B030D-6E8A-4147-A177-3AD203B41FA5}">
                      <a16:colId xmlns:a16="http://schemas.microsoft.com/office/drawing/2014/main" val="1445493193"/>
                    </a:ext>
                  </a:extLst>
                </a:gridCol>
                <a:gridCol w="1621822">
                  <a:extLst>
                    <a:ext uri="{9D8B030D-6E8A-4147-A177-3AD203B41FA5}">
                      <a16:colId xmlns:a16="http://schemas.microsoft.com/office/drawing/2014/main" val="1005254159"/>
                    </a:ext>
                  </a:extLst>
                </a:gridCol>
                <a:gridCol w="1621822">
                  <a:extLst>
                    <a:ext uri="{9D8B030D-6E8A-4147-A177-3AD203B41FA5}">
                      <a16:colId xmlns:a16="http://schemas.microsoft.com/office/drawing/2014/main" val="332834459"/>
                    </a:ext>
                  </a:extLst>
                </a:gridCol>
                <a:gridCol w="1321654">
                  <a:extLst>
                    <a:ext uri="{9D8B030D-6E8A-4147-A177-3AD203B41FA5}">
                      <a16:colId xmlns:a16="http://schemas.microsoft.com/office/drawing/2014/main" val="750702003"/>
                    </a:ext>
                  </a:extLst>
                </a:gridCol>
              </a:tblGrid>
              <a:tr h="94306">
                <a:tc rowSpan="2">
                  <a:txBody>
                    <a:bodyPr/>
                    <a:lstStyle/>
                    <a:p>
                      <a:pPr marL="0" marR="0" algn="ctr">
                        <a:lnSpc>
                          <a:spcPct val="115000"/>
                        </a:lnSpc>
                        <a:buNone/>
                      </a:pPr>
                      <a:r>
                        <a:rPr lang="en-US" sz="1200" kern="100">
                          <a:effectLst/>
                        </a:rPr>
                        <a:t>Parameter</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gridSpan="3">
                  <a:txBody>
                    <a:bodyPr/>
                    <a:lstStyle/>
                    <a:p>
                      <a:pPr marL="0" marR="0" algn="ctr">
                        <a:lnSpc>
                          <a:spcPct val="115000"/>
                        </a:lnSpc>
                        <a:buNone/>
                      </a:pPr>
                      <a:r>
                        <a:rPr lang="en-US" sz="1200" kern="100">
                          <a:effectLst/>
                        </a:rPr>
                        <a:t>Subcritical limits for</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9833357"/>
                  </a:ext>
                </a:extLst>
              </a:tr>
              <a:tr h="196928">
                <a:tc vMerge="1">
                  <a:txBody>
                    <a:bodyPr/>
                    <a:lstStyle/>
                    <a:p>
                      <a:endParaRPr lang="en-US"/>
                    </a:p>
                  </a:txBody>
                  <a:tcPr/>
                </a:tc>
                <a:tc>
                  <a:txBody>
                    <a:bodyPr/>
                    <a:lstStyle/>
                    <a:p>
                      <a:pPr marL="0" marR="0" algn="ctr">
                        <a:lnSpc>
                          <a:spcPct val="115000"/>
                        </a:lnSpc>
                        <a:buNone/>
                      </a:pPr>
                      <a:r>
                        <a:rPr lang="en-US" sz="1200" kern="100">
                          <a:effectLst/>
                        </a:rPr>
                        <a:t>≥ 5 wt% </a:t>
                      </a:r>
                      <a:r>
                        <a:rPr lang="en-US" sz="1200" kern="100" baseline="30000">
                          <a:effectLst/>
                        </a:rPr>
                        <a:t>240</a:t>
                      </a:r>
                      <a:r>
                        <a:rPr lang="en-US" sz="1200" kern="100">
                          <a:effectLst/>
                        </a:rPr>
                        <a:t>Pu </a:t>
                      </a:r>
                    </a:p>
                    <a:p>
                      <a:pPr marL="0" marR="0" algn="ctr">
                        <a:lnSpc>
                          <a:spcPct val="115000"/>
                        </a:lnSpc>
                        <a:buNone/>
                      </a:pPr>
                      <a:r>
                        <a:rPr lang="en-US" sz="1200" kern="100">
                          <a:effectLst/>
                        </a:rPr>
                        <a:t>≤ 1 wt% </a:t>
                      </a:r>
                      <a:r>
                        <a:rPr lang="en-US" sz="1200" kern="100" baseline="30000">
                          <a:effectLst/>
                        </a:rPr>
                        <a:t>241</a:t>
                      </a:r>
                      <a:r>
                        <a:rPr lang="en-US" sz="1200" kern="100">
                          <a:effectLst/>
                        </a:rPr>
                        <a:t>Pu</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 15 wt% </a:t>
                      </a:r>
                      <a:r>
                        <a:rPr lang="en-US" sz="1200" kern="100" baseline="30000">
                          <a:effectLst/>
                        </a:rPr>
                        <a:t>240</a:t>
                      </a:r>
                      <a:r>
                        <a:rPr lang="en-US" sz="1200" kern="100">
                          <a:effectLst/>
                        </a:rPr>
                        <a:t>Pu </a:t>
                      </a:r>
                    </a:p>
                    <a:p>
                      <a:pPr marL="0" marR="0" algn="ctr">
                        <a:lnSpc>
                          <a:spcPct val="115000"/>
                        </a:lnSpc>
                        <a:buNone/>
                      </a:pPr>
                      <a:r>
                        <a:rPr lang="en-US" sz="1200" kern="100">
                          <a:effectLst/>
                        </a:rPr>
                        <a:t>≤ 6 wt% </a:t>
                      </a:r>
                      <a:r>
                        <a:rPr lang="en-US" sz="1200" kern="100" baseline="30000">
                          <a:effectLst/>
                        </a:rPr>
                        <a:t>241</a:t>
                      </a:r>
                      <a:r>
                        <a:rPr lang="en-US" sz="1200" kern="100">
                          <a:effectLst/>
                        </a:rPr>
                        <a:t>Pu</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 25 wt% </a:t>
                      </a:r>
                      <a:r>
                        <a:rPr lang="en-US" sz="1200" kern="100" baseline="30000">
                          <a:effectLst/>
                        </a:rPr>
                        <a:t>240</a:t>
                      </a:r>
                      <a:r>
                        <a:rPr lang="en-US" sz="1200" kern="100">
                          <a:effectLst/>
                        </a:rPr>
                        <a:t>Pu </a:t>
                      </a:r>
                    </a:p>
                    <a:p>
                      <a:pPr marL="0" marR="0" algn="ctr">
                        <a:lnSpc>
                          <a:spcPct val="115000"/>
                        </a:lnSpc>
                        <a:buNone/>
                      </a:pPr>
                      <a:r>
                        <a:rPr lang="en-US" sz="1200" kern="100">
                          <a:effectLst/>
                        </a:rPr>
                        <a:t>≤ 15 wt% </a:t>
                      </a:r>
                      <a:r>
                        <a:rPr lang="en-US" sz="1200" kern="100" baseline="30000">
                          <a:effectLst/>
                        </a:rPr>
                        <a:t>241</a:t>
                      </a:r>
                      <a:r>
                        <a:rPr lang="en-US" sz="1200" kern="100">
                          <a:effectLst/>
                        </a:rPr>
                        <a:t>Pu</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2836434832"/>
                  </a:ext>
                </a:extLst>
              </a:tr>
              <a:tr h="94306">
                <a:tc>
                  <a:txBody>
                    <a:bodyPr/>
                    <a:lstStyle/>
                    <a:p>
                      <a:pPr marL="0" marR="0" algn="ctr">
                        <a:lnSpc>
                          <a:spcPct val="115000"/>
                        </a:lnSpc>
                        <a:buNone/>
                      </a:pPr>
                      <a:r>
                        <a:rPr lang="en-US" sz="1200" kern="100">
                          <a:effectLst/>
                        </a:rPr>
                        <a:t>Mass of fissile nuclide (kg Pu)</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0.57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0.78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1.02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3700784808"/>
                  </a:ext>
                </a:extLst>
              </a:tr>
              <a:tr h="94273">
                <a:tc>
                  <a:txBody>
                    <a:bodyPr/>
                    <a:lstStyle/>
                    <a:p>
                      <a:pPr marL="0" marR="0" algn="ctr">
                        <a:lnSpc>
                          <a:spcPct val="115000"/>
                        </a:lnSpc>
                        <a:buNone/>
                      </a:pPr>
                      <a:r>
                        <a:rPr lang="en-US" sz="1200" kern="100">
                          <a:effectLst/>
                        </a:rPr>
                        <a:t>ENDF/B-VII.0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0.97839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0.97543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0.96521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1534408874"/>
                  </a:ext>
                </a:extLst>
              </a:tr>
              <a:tr h="94273">
                <a:tc>
                  <a:txBody>
                    <a:bodyPr/>
                    <a:lstStyle/>
                    <a:p>
                      <a:pPr marL="0" marR="0" algn="ctr">
                        <a:lnSpc>
                          <a:spcPct val="115000"/>
                        </a:lnSpc>
                        <a:buNone/>
                      </a:pPr>
                      <a:r>
                        <a:rPr lang="en-US" sz="1200" kern="100">
                          <a:effectLst/>
                        </a:rPr>
                        <a:t>ENDF/B-VII.1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0.97823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0.97524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0.96517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3230246538"/>
                  </a:ext>
                </a:extLst>
              </a:tr>
              <a:tr h="94273">
                <a:tc>
                  <a:txBody>
                    <a:bodyPr/>
                    <a:lstStyle/>
                    <a:p>
                      <a:pPr marL="0" marR="0" algn="ctr">
                        <a:lnSpc>
                          <a:spcPct val="115000"/>
                        </a:lnSpc>
                        <a:buNone/>
                      </a:pPr>
                      <a:r>
                        <a:rPr lang="en-US" sz="1200" kern="100">
                          <a:effectLst/>
                        </a:rPr>
                        <a:t>ENDF/B-VIII.0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0.97283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0.97053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0.96177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60040614"/>
                  </a:ext>
                </a:extLst>
              </a:tr>
              <a:tr h="94273">
                <a:tc>
                  <a:txBody>
                    <a:bodyPr/>
                    <a:lstStyle/>
                    <a:p>
                      <a:pPr marL="0" marR="0" algn="ctr">
                        <a:lnSpc>
                          <a:spcPct val="115000"/>
                        </a:lnSpc>
                        <a:buNone/>
                      </a:pPr>
                      <a:r>
                        <a:rPr lang="en-US" sz="1200" kern="100">
                          <a:effectLst/>
                        </a:rPr>
                        <a:t>ENDF/B-VIII.1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0.97603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0.97335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0.96506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3309233244"/>
                  </a:ext>
                </a:extLst>
              </a:tr>
              <a:tr h="94306">
                <a:tc>
                  <a:txBody>
                    <a:bodyPr/>
                    <a:lstStyle/>
                    <a:p>
                      <a:pPr marL="0" marR="0" algn="ctr">
                        <a:lnSpc>
                          <a:spcPct val="115000"/>
                        </a:lnSpc>
                        <a:buNone/>
                      </a:pPr>
                      <a:r>
                        <a:rPr lang="en-US" sz="1200" kern="100">
                          <a:effectLst/>
                        </a:rPr>
                        <a:t>Cylinder diameter (cm)</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17.4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19.5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21.3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2779880697"/>
                  </a:ext>
                </a:extLst>
              </a:tr>
              <a:tr h="94273">
                <a:tc>
                  <a:txBody>
                    <a:bodyPr/>
                    <a:lstStyle/>
                    <a:p>
                      <a:pPr marL="0" marR="0" algn="ctr">
                        <a:lnSpc>
                          <a:spcPct val="115000"/>
                        </a:lnSpc>
                        <a:buNone/>
                      </a:pPr>
                      <a:r>
                        <a:rPr lang="en-US" sz="1200" kern="100">
                          <a:effectLst/>
                        </a:rPr>
                        <a:t>ENDF/B-VII.0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dirty="0">
                          <a:solidFill>
                            <a:srgbClr val="FF0000"/>
                          </a:solidFill>
                          <a:effectLst/>
                        </a:rPr>
                        <a:t>0.98444</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0.97716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0.97358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34463911"/>
                  </a:ext>
                </a:extLst>
              </a:tr>
              <a:tr h="94273">
                <a:tc>
                  <a:txBody>
                    <a:bodyPr/>
                    <a:lstStyle/>
                    <a:p>
                      <a:pPr marL="0" marR="0" algn="ctr">
                        <a:lnSpc>
                          <a:spcPct val="115000"/>
                        </a:lnSpc>
                        <a:buNone/>
                      </a:pPr>
                      <a:r>
                        <a:rPr lang="en-US" sz="1200" kern="100">
                          <a:effectLst/>
                        </a:rPr>
                        <a:t>ENDF/B-VII.1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dirty="0">
                          <a:solidFill>
                            <a:srgbClr val="FF0000"/>
                          </a:solidFill>
                          <a:effectLst/>
                        </a:rPr>
                        <a:t>0.98433</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0.97699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0.97327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3206508317"/>
                  </a:ext>
                </a:extLst>
              </a:tr>
              <a:tr h="94273">
                <a:tc>
                  <a:txBody>
                    <a:bodyPr/>
                    <a:lstStyle/>
                    <a:p>
                      <a:pPr marL="0" marR="0" algn="ctr">
                        <a:lnSpc>
                          <a:spcPct val="115000"/>
                        </a:lnSpc>
                        <a:buNone/>
                      </a:pPr>
                      <a:r>
                        <a:rPr lang="en-US" sz="1200" kern="100">
                          <a:effectLst/>
                        </a:rPr>
                        <a:t>ENDF/B-VIII.0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dirty="0">
                          <a:solidFill>
                            <a:srgbClr val="FF0000"/>
                          </a:solidFill>
                          <a:effectLst/>
                        </a:rPr>
                        <a:t>0.98124</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0.97514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0.97244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1247920392"/>
                  </a:ext>
                </a:extLst>
              </a:tr>
              <a:tr h="94273">
                <a:tc>
                  <a:txBody>
                    <a:bodyPr/>
                    <a:lstStyle/>
                    <a:p>
                      <a:pPr marL="0" marR="0" algn="ctr">
                        <a:lnSpc>
                          <a:spcPct val="115000"/>
                        </a:lnSpc>
                        <a:buNone/>
                      </a:pPr>
                      <a:r>
                        <a:rPr lang="en-US" sz="1200" kern="100">
                          <a:effectLst/>
                        </a:rPr>
                        <a:t>ENDF/B-VIII.1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dirty="0">
                          <a:solidFill>
                            <a:srgbClr val="FF0000"/>
                          </a:solidFill>
                          <a:effectLst/>
                        </a:rPr>
                        <a:t>0.98415</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0.97720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0.97510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960084954"/>
                  </a:ext>
                </a:extLst>
              </a:tr>
              <a:tr h="94306">
                <a:tc>
                  <a:txBody>
                    <a:bodyPr/>
                    <a:lstStyle/>
                    <a:p>
                      <a:pPr marL="0" marR="0" algn="ctr">
                        <a:lnSpc>
                          <a:spcPct val="115000"/>
                        </a:lnSpc>
                        <a:buNone/>
                      </a:pPr>
                      <a:r>
                        <a:rPr lang="en-US" sz="1200" kern="100">
                          <a:effectLst/>
                        </a:rPr>
                        <a:t>Slab thickness (cm)</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6.7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8.0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9.2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866892811"/>
                  </a:ext>
                </a:extLst>
              </a:tr>
              <a:tr h="94273">
                <a:tc>
                  <a:txBody>
                    <a:bodyPr/>
                    <a:lstStyle/>
                    <a:p>
                      <a:pPr marL="0" marR="0" algn="ctr">
                        <a:lnSpc>
                          <a:spcPct val="115000"/>
                        </a:lnSpc>
                        <a:buNone/>
                      </a:pPr>
                      <a:r>
                        <a:rPr lang="en-US" sz="1200" kern="100">
                          <a:effectLst/>
                        </a:rPr>
                        <a:t>ENDF/B-VII.0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0.97950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0.97442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0.97288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730358868"/>
                  </a:ext>
                </a:extLst>
              </a:tr>
              <a:tr h="94273">
                <a:tc>
                  <a:txBody>
                    <a:bodyPr/>
                    <a:lstStyle/>
                    <a:p>
                      <a:pPr marL="0" marR="0" algn="ctr">
                        <a:lnSpc>
                          <a:spcPct val="115000"/>
                        </a:lnSpc>
                        <a:buNone/>
                      </a:pPr>
                      <a:r>
                        <a:rPr lang="en-US" sz="1200" kern="100">
                          <a:effectLst/>
                        </a:rPr>
                        <a:t>ENDF/B-VII.1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0.97908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0.97427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0.97273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2593670454"/>
                  </a:ext>
                </a:extLst>
              </a:tr>
              <a:tr h="94273">
                <a:tc>
                  <a:txBody>
                    <a:bodyPr/>
                    <a:lstStyle/>
                    <a:p>
                      <a:pPr marL="0" marR="0" algn="ctr">
                        <a:lnSpc>
                          <a:spcPct val="115000"/>
                        </a:lnSpc>
                        <a:buNone/>
                      </a:pPr>
                      <a:r>
                        <a:rPr lang="en-US" sz="1200" kern="100">
                          <a:effectLst/>
                        </a:rPr>
                        <a:t>ENDF/B-VIII.0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0.97723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0.97311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0.97338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3320384748"/>
                  </a:ext>
                </a:extLst>
              </a:tr>
              <a:tr h="94273">
                <a:tc>
                  <a:txBody>
                    <a:bodyPr/>
                    <a:lstStyle/>
                    <a:p>
                      <a:pPr marL="0" marR="0" algn="ctr">
                        <a:lnSpc>
                          <a:spcPct val="115000"/>
                        </a:lnSpc>
                        <a:buNone/>
                      </a:pPr>
                      <a:r>
                        <a:rPr lang="en-US" sz="1200" kern="100">
                          <a:effectLst/>
                        </a:rPr>
                        <a:t>ENDF/B-VIII.1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0.97879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0.97449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0.97517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1515226707"/>
                  </a:ext>
                </a:extLst>
              </a:tr>
              <a:tr h="94306">
                <a:tc>
                  <a:txBody>
                    <a:bodyPr/>
                    <a:lstStyle/>
                    <a:p>
                      <a:pPr marL="0" marR="0" algn="ctr">
                        <a:lnSpc>
                          <a:spcPct val="115000"/>
                        </a:lnSpc>
                        <a:buNone/>
                      </a:pPr>
                      <a:r>
                        <a:rPr lang="en-US" sz="1200" kern="100">
                          <a:effectLst/>
                        </a:rPr>
                        <a:t>Volume (L)</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10.0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13.6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17.2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1778600414"/>
                  </a:ext>
                </a:extLst>
              </a:tr>
              <a:tr h="94273">
                <a:tc>
                  <a:txBody>
                    <a:bodyPr/>
                    <a:lstStyle/>
                    <a:p>
                      <a:pPr marL="0" marR="0" algn="ctr">
                        <a:lnSpc>
                          <a:spcPct val="115000"/>
                        </a:lnSpc>
                        <a:buNone/>
                      </a:pPr>
                      <a:r>
                        <a:rPr lang="en-US" sz="1200" kern="100">
                          <a:effectLst/>
                        </a:rPr>
                        <a:t>ENDF/B-VII.0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dirty="0">
                          <a:solidFill>
                            <a:srgbClr val="FF0000"/>
                          </a:solidFill>
                          <a:effectLst/>
                        </a:rPr>
                        <a:t>0.98141</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0.97584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0.97257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3277759000"/>
                  </a:ext>
                </a:extLst>
              </a:tr>
              <a:tr h="94273">
                <a:tc>
                  <a:txBody>
                    <a:bodyPr/>
                    <a:lstStyle/>
                    <a:p>
                      <a:pPr marL="0" marR="0" algn="ctr">
                        <a:lnSpc>
                          <a:spcPct val="115000"/>
                        </a:lnSpc>
                        <a:buNone/>
                      </a:pPr>
                      <a:r>
                        <a:rPr lang="en-US" sz="1200" kern="100">
                          <a:effectLst/>
                        </a:rPr>
                        <a:t>ENDF/B-VII.1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dirty="0">
                          <a:solidFill>
                            <a:srgbClr val="FF0000"/>
                          </a:solidFill>
                          <a:effectLst/>
                        </a:rPr>
                        <a:t>0.98140</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0.97594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0.97262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1646289276"/>
                  </a:ext>
                </a:extLst>
              </a:tr>
              <a:tr h="94273">
                <a:tc>
                  <a:txBody>
                    <a:bodyPr/>
                    <a:lstStyle/>
                    <a:p>
                      <a:pPr marL="0" marR="0" algn="ctr">
                        <a:lnSpc>
                          <a:spcPct val="115000"/>
                        </a:lnSpc>
                        <a:buNone/>
                      </a:pPr>
                      <a:r>
                        <a:rPr lang="en-US" sz="1200" kern="100">
                          <a:effectLst/>
                        </a:rPr>
                        <a:t>ENDF/B-VIII.0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0.97746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0.97422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0.97207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268318478"/>
                  </a:ext>
                </a:extLst>
              </a:tr>
              <a:tr h="94273">
                <a:tc>
                  <a:txBody>
                    <a:bodyPr/>
                    <a:lstStyle/>
                    <a:p>
                      <a:pPr marL="0" marR="0" algn="ctr">
                        <a:lnSpc>
                          <a:spcPct val="115000"/>
                        </a:lnSpc>
                        <a:buNone/>
                      </a:pPr>
                      <a:r>
                        <a:rPr lang="en-US" sz="1200" kern="100">
                          <a:effectLst/>
                        </a:rPr>
                        <a:t>ENDF/B-VIII.1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dirty="0">
                          <a:solidFill>
                            <a:srgbClr val="FF0000"/>
                          </a:solidFill>
                          <a:effectLst/>
                        </a:rPr>
                        <a:t>0.98089</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0.97654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dirty="0">
                          <a:effectLst/>
                        </a:rPr>
                        <a:t>0.97450</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1154662313"/>
                  </a:ext>
                </a:extLst>
              </a:tr>
            </a:tbl>
          </a:graphicData>
        </a:graphic>
      </p:graphicFrame>
    </p:spTree>
    <p:extLst>
      <p:ext uri="{BB962C8B-B14F-4D97-AF65-F5344CB8AC3E}">
        <p14:creationId xmlns:p14="http://schemas.microsoft.com/office/powerpoint/2010/main" val="1292563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54D84-75BB-77F8-AB1C-17781994F0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3554F8-002D-0001-217F-C37CA6C43D9B}"/>
              </a:ext>
            </a:extLst>
          </p:cNvPr>
          <p:cNvSpPr>
            <a:spLocks noGrp="1"/>
          </p:cNvSpPr>
          <p:nvPr>
            <p:ph type="title"/>
          </p:nvPr>
        </p:nvSpPr>
        <p:spPr/>
        <p:txBody>
          <a:bodyPr/>
          <a:lstStyle/>
          <a:p>
            <a:r>
              <a:rPr lang="en-US" dirty="0"/>
              <a:t>Results: ANS-8.1 Table 7 – Subcritical limits for uniform aqueous solutions of Pu(NO</a:t>
            </a:r>
            <a:r>
              <a:rPr lang="en-US" baseline="-25000" dirty="0"/>
              <a:t>3</a:t>
            </a:r>
            <a:r>
              <a:rPr lang="en-US" dirty="0"/>
              <a:t>)</a:t>
            </a:r>
            <a:r>
              <a:rPr lang="en-US" baseline="-25000" dirty="0"/>
              <a:t>4</a:t>
            </a:r>
            <a:r>
              <a:rPr lang="en-US" dirty="0"/>
              <a:t> containing </a:t>
            </a:r>
            <a:r>
              <a:rPr lang="en-US" baseline="30000" dirty="0"/>
              <a:t>240</a:t>
            </a:r>
            <a:r>
              <a:rPr lang="en-US" dirty="0"/>
              <a:t>Pu</a:t>
            </a:r>
          </a:p>
        </p:txBody>
      </p:sp>
      <p:graphicFrame>
        <p:nvGraphicFramePr>
          <p:cNvPr id="7" name="Content Placeholder 6">
            <a:extLst>
              <a:ext uri="{FF2B5EF4-FFF2-40B4-BE49-F238E27FC236}">
                <a16:creationId xmlns:a16="http://schemas.microsoft.com/office/drawing/2014/main" id="{C8FB2547-0F45-1C52-CC75-67D7EB56DD62}"/>
              </a:ext>
            </a:extLst>
          </p:cNvPr>
          <p:cNvGraphicFramePr>
            <a:graphicFrameLocks noGrp="1"/>
          </p:cNvGraphicFramePr>
          <p:nvPr>
            <p:ph idx="1"/>
            <p:extLst>
              <p:ext uri="{D42A27DB-BD31-4B8C-83A1-F6EECF244321}">
                <p14:modId xmlns:p14="http://schemas.microsoft.com/office/powerpoint/2010/main" val="3489174435"/>
              </p:ext>
            </p:extLst>
          </p:nvPr>
        </p:nvGraphicFramePr>
        <p:xfrm>
          <a:off x="2234144" y="1437347"/>
          <a:ext cx="7653528" cy="4854148"/>
        </p:xfrm>
        <a:graphic>
          <a:graphicData uri="http://schemas.openxmlformats.org/drawingml/2006/table">
            <a:tbl>
              <a:tblPr firstRow="1" firstCol="1" bandRow="1">
                <a:tableStyleId>{21E4AEA4-8DFA-4A89-87EB-49C32662AFE0}</a:tableStyleId>
              </a:tblPr>
              <a:tblGrid>
                <a:gridCol w="3090495">
                  <a:extLst>
                    <a:ext uri="{9D8B030D-6E8A-4147-A177-3AD203B41FA5}">
                      <a16:colId xmlns:a16="http://schemas.microsoft.com/office/drawing/2014/main" val="1445493193"/>
                    </a:ext>
                  </a:extLst>
                </a:gridCol>
                <a:gridCol w="1621017">
                  <a:extLst>
                    <a:ext uri="{9D8B030D-6E8A-4147-A177-3AD203B41FA5}">
                      <a16:colId xmlns:a16="http://schemas.microsoft.com/office/drawing/2014/main" val="1005254159"/>
                    </a:ext>
                  </a:extLst>
                </a:gridCol>
                <a:gridCol w="1621017">
                  <a:extLst>
                    <a:ext uri="{9D8B030D-6E8A-4147-A177-3AD203B41FA5}">
                      <a16:colId xmlns:a16="http://schemas.microsoft.com/office/drawing/2014/main" val="332834459"/>
                    </a:ext>
                  </a:extLst>
                </a:gridCol>
                <a:gridCol w="1320999">
                  <a:extLst>
                    <a:ext uri="{9D8B030D-6E8A-4147-A177-3AD203B41FA5}">
                      <a16:colId xmlns:a16="http://schemas.microsoft.com/office/drawing/2014/main" val="750702003"/>
                    </a:ext>
                  </a:extLst>
                </a:gridCol>
              </a:tblGrid>
              <a:tr h="178652">
                <a:tc rowSpan="2">
                  <a:txBody>
                    <a:bodyPr/>
                    <a:lstStyle/>
                    <a:p>
                      <a:pPr marL="0" marR="0" algn="ctr">
                        <a:lnSpc>
                          <a:spcPct val="115000"/>
                        </a:lnSpc>
                        <a:buNone/>
                      </a:pPr>
                      <a:r>
                        <a:rPr lang="en-US" sz="1200" kern="100" dirty="0">
                          <a:effectLst/>
                        </a:rPr>
                        <a:t>Parameter</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gridSpan="3">
                  <a:txBody>
                    <a:bodyPr/>
                    <a:lstStyle/>
                    <a:p>
                      <a:pPr marL="0" marR="0" algn="ctr">
                        <a:lnSpc>
                          <a:spcPct val="115000"/>
                        </a:lnSpc>
                        <a:buNone/>
                      </a:pPr>
                      <a:r>
                        <a:rPr lang="en-US" sz="1200" kern="100">
                          <a:effectLst/>
                        </a:rPr>
                        <a:t>Subcritical limits for</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9833357"/>
                  </a:ext>
                </a:extLst>
              </a:tr>
              <a:tr h="756292">
                <a:tc vMerge="1">
                  <a:txBody>
                    <a:bodyPr/>
                    <a:lstStyle/>
                    <a:p>
                      <a:endParaRPr lang="en-US"/>
                    </a:p>
                  </a:txBody>
                  <a:tcPr/>
                </a:tc>
                <a:tc>
                  <a:txBody>
                    <a:bodyPr/>
                    <a:lstStyle/>
                    <a:p>
                      <a:pPr marL="0" marR="0" algn="ctr">
                        <a:lnSpc>
                          <a:spcPct val="115000"/>
                        </a:lnSpc>
                        <a:buNone/>
                      </a:pPr>
                      <a:r>
                        <a:rPr lang="en-US" sz="1200" kern="100">
                          <a:effectLst/>
                        </a:rPr>
                        <a:t>≥ 5 wt% </a:t>
                      </a:r>
                      <a:r>
                        <a:rPr lang="en-US" sz="1200" kern="100" baseline="30000">
                          <a:effectLst/>
                        </a:rPr>
                        <a:t>240</a:t>
                      </a:r>
                      <a:r>
                        <a:rPr lang="en-US" sz="1200" kern="100">
                          <a:effectLst/>
                        </a:rPr>
                        <a:t>Pu </a:t>
                      </a:r>
                    </a:p>
                    <a:p>
                      <a:pPr marL="0" marR="0" algn="ctr">
                        <a:lnSpc>
                          <a:spcPct val="115000"/>
                        </a:lnSpc>
                        <a:buNone/>
                      </a:pPr>
                      <a:r>
                        <a:rPr lang="en-US" sz="1200" kern="100">
                          <a:effectLst/>
                        </a:rPr>
                        <a:t>≤ 1 wt% </a:t>
                      </a:r>
                      <a:r>
                        <a:rPr lang="en-US" sz="1200" kern="100" baseline="30000">
                          <a:effectLst/>
                        </a:rPr>
                        <a:t>241</a:t>
                      </a:r>
                      <a:r>
                        <a:rPr lang="en-US" sz="1200" kern="100">
                          <a:effectLst/>
                        </a:rPr>
                        <a:t>Pu</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 15 wt% </a:t>
                      </a:r>
                      <a:r>
                        <a:rPr lang="en-US" sz="1200" kern="100" baseline="30000">
                          <a:effectLst/>
                        </a:rPr>
                        <a:t>240</a:t>
                      </a:r>
                      <a:r>
                        <a:rPr lang="en-US" sz="1200" kern="100">
                          <a:effectLst/>
                        </a:rPr>
                        <a:t>Pu </a:t>
                      </a:r>
                    </a:p>
                    <a:p>
                      <a:pPr marL="0" marR="0" algn="ctr">
                        <a:lnSpc>
                          <a:spcPct val="115000"/>
                        </a:lnSpc>
                        <a:buNone/>
                      </a:pPr>
                      <a:r>
                        <a:rPr lang="en-US" sz="1200" kern="100">
                          <a:effectLst/>
                        </a:rPr>
                        <a:t>≤ 6 wt% </a:t>
                      </a:r>
                      <a:r>
                        <a:rPr lang="en-US" sz="1200" kern="100" baseline="30000">
                          <a:effectLst/>
                        </a:rPr>
                        <a:t>241</a:t>
                      </a:r>
                      <a:r>
                        <a:rPr lang="en-US" sz="1200" kern="100">
                          <a:effectLst/>
                        </a:rPr>
                        <a:t>Pu</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 25 wt% </a:t>
                      </a:r>
                      <a:r>
                        <a:rPr lang="en-US" sz="1200" kern="100" baseline="30000">
                          <a:effectLst/>
                        </a:rPr>
                        <a:t>240</a:t>
                      </a:r>
                      <a:r>
                        <a:rPr lang="en-US" sz="1200" kern="100">
                          <a:effectLst/>
                        </a:rPr>
                        <a:t>Pu </a:t>
                      </a:r>
                    </a:p>
                    <a:p>
                      <a:pPr marL="0" marR="0" algn="ctr">
                        <a:lnSpc>
                          <a:spcPct val="115000"/>
                        </a:lnSpc>
                        <a:buNone/>
                      </a:pPr>
                      <a:r>
                        <a:rPr lang="en-US" sz="1200" kern="100">
                          <a:effectLst/>
                        </a:rPr>
                        <a:t>≤ 15 wt% </a:t>
                      </a:r>
                      <a:r>
                        <a:rPr lang="en-US" sz="1200" kern="100" baseline="30000">
                          <a:effectLst/>
                        </a:rPr>
                        <a:t>241</a:t>
                      </a:r>
                      <a:r>
                        <a:rPr lang="en-US" sz="1200" kern="100">
                          <a:effectLst/>
                        </a:rPr>
                        <a:t>Pu</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2836434832"/>
                  </a:ext>
                </a:extLst>
              </a:tr>
              <a:tr h="178652">
                <a:tc>
                  <a:txBody>
                    <a:bodyPr/>
                    <a:lstStyle/>
                    <a:p>
                      <a:pPr marL="0" marR="0" algn="ctr">
                        <a:lnSpc>
                          <a:spcPct val="115000"/>
                        </a:lnSpc>
                        <a:buNone/>
                      </a:pPr>
                      <a:r>
                        <a:rPr lang="en-US" sz="1200" kern="100">
                          <a:effectLst/>
                        </a:rPr>
                        <a:t>Concentration (g Pu/L)</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7.8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8.9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dirty="0">
                          <a:effectLst/>
                        </a:rPr>
                        <a:t>10.2</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2162277511"/>
                  </a:ext>
                </a:extLst>
              </a:tr>
              <a:tr h="178652">
                <a:tc>
                  <a:txBody>
                    <a:bodyPr/>
                    <a:lstStyle/>
                    <a:p>
                      <a:pPr marL="0" marR="0" algn="ctr">
                        <a:lnSpc>
                          <a:spcPct val="115000"/>
                        </a:lnSpc>
                        <a:buNone/>
                      </a:pPr>
                      <a:r>
                        <a:rPr lang="en-US" sz="1200" kern="100">
                          <a:effectLst/>
                        </a:rPr>
                        <a:t>ENDF/B-VII.0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dirty="0">
                          <a:solidFill>
                            <a:srgbClr val="FF0000"/>
                          </a:solidFill>
                          <a:effectLst/>
                        </a:rPr>
                        <a:t>1.00323</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solidFill>
                            <a:srgbClr val="FF0000"/>
                          </a:solidFill>
                          <a:effectLst/>
                        </a:rPr>
                        <a:t>0.99747</a:t>
                      </a:r>
                      <a:endParaRPr lang="en-US" sz="1200" kern="1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solidFill>
                            <a:srgbClr val="FF0000"/>
                          </a:solidFill>
                          <a:effectLst/>
                        </a:rPr>
                        <a:t>0.99578</a:t>
                      </a:r>
                      <a:endParaRPr lang="en-US" sz="1200" kern="1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486275704"/>
                  </a:ext>
                </a:extLst>
              </a:tr>
              <a:tr h="178652">
                <a:tc>
                  <a:txBody>
                    <a:bodyPr/>
                    <a:lstStyle/>
                    <a:p>
                      <a:pPr marL="0" marR="0" algn="ctr">
                        <a:lnSpc>
                          <a:spcPct val="115000"/>
                        </a:lnSpc>
                        <a:buNone/>
                      </a:pPr>
                      <a:r>
                        <a:rPr lang="en-US" sz="1200" kern="100">
                          <a:effectLst/>
                        </a:rPr>
                        <a:t>ENDF/B-VII.1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dirty="0">
                          <a:solidFill>
                            <a:srgbClr val="FF0000"/>
                          </a:solidFill>
                          <a:effectLst/>
                        </a:rPr>
                        <a:t>1.00316</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solidFill>
                            <a:srgbClr val="FF0000"/>
                          </a:solidFill>
                          <a:effectLst/>
                        </a:rPr>
                        <a:t>0.99762</a:t>
                      </a:r>
                      <a:endParaRPr lang="en-US" sz="1200" kern="1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solidFill>
                            <a:srgbClr val="FF0000"/>
                          </a:solidFill>
                          <a:effectLst/>
                        </a:rPr>
                        <a:t>0.99568</a:t>
                      </a:r>
                      <a:endParaRPr lang="en-US" sz="1200" kern="1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342421708"/>
                  </a:ext>
                </a:extLst>
              </a:tr>
              <a:tr h="178652">
                <a:tc>
                  <a:txBody>
                    <a:bodyPr/>
                    <a:lstStyle/>
                    <a:p>
                      <a:pPr marL="0" marR="0" algn="ctr">
                        <a:lnSpc>
                          <a:spcPct val="115000"/>
                        </a:lnSpc>
                        <a:buNone/>
                      </a:pPr>
                      <a:r>
                        <a:rPr lang="en-US" sz="1200" kern="100">
                          <a:effectLst/>
                        </a:rPr>
                        <a:t>ENDF/B-VIII.0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dirty="0">
                          <a:solidFill>
                            <a:srgbClr val="FF0000"/>
                          </a:solidFill>
                          <a:effectLst/>
                        </a:rPr>
                        <a:t>0.99682</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dirty="0">
                          <a:solidFill>
                            <a:srgbClr val="FF0000"/>
                          </a:solidFill>
                          <a:effectLst/>
                        </a:rPr>
                        <a:t>0.99150</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solidFill>
                            <a:srgbClr val="FF0000"/>
                          </a:solidFill>
                          <a:effectLst/>
                        </a:rPr>
                        <a:t>0.99052</a:t>
                      </a:r>
                      <a:endParaRPr lang="en-US" sz="1200" kern="1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3273442408"/>
                  </a:ext>
                </a:extLst>
              </a:tr>
              <a:tr h="178652">
                <a:tc>
                  <a:txBody>
                    <a:bodyPr/>
                    <a:lstStyle/>
                    <a:p>
                      <a:pPr marL="0" marR="0" algn="ctr">
                        <a:lnSpc>
                          <a:spcPct val="115000"/>
                        </a:lnSpc>
                        <a:buNone/>
                      </a:pPr>
                      <a:r>
                        <a:rPr lang="en-US" sz="1200" kern="100">
                          <a:effectLst/>
                        </a:rPr>
                        <a:t>ENDF/B-VIII.1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solidFill>
                            <a:srgbClr val="FF0000"/>
                          </a:solidFill>
                          <a:effectLst/>
                        </a:rPr>
                        <a:t>0.99587</a:t>
                      </a:r>
                      <a:endParaRPr lang="en-US" sz="1200" kern="1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dirty="0">
                          <a:solidFill>
                            <a:srgbClr val="FF0000"/>
                          </a:solidFill>
                          <a:effectLst/>
                        </a:rPr>
                        <a:t>0.99135</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dirty="0">
                          <a:solidFill>
                            <a:srgbClr val="FF0000"/>
                          </a:solidFill>
                          <a:effectLst/>
                        </a:rPr>
                        <a:t>0.99198</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539296480"/>
                  </a:ext>
                </a:extLst>
              </a:tr>
              <a:tr h="178652">
                <a:tc>
                  <a:txBody>
                    <a:bodyPr/>
                    <a:lstStyle/>
                    <a:p>
                      <a:pPr marL="0" marR="0" algn="ctr">
                        <a:lnSpc>
                          <a:spcPct val="115000"/>
                        </a:lnSpc>
                        <a:buNone/>
                      </a:pPr>
                      <a:r>
                        <a:rPr lang="en-US" sz="1200" kern="100">
                          <a:effectLst/>
                        </a:rPr>
                        <a:t>H/Pu</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3400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2980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2600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835184675"/>
                  </a:ext>
                </a:extLst>
              </a:tr>
              <a:tr h="178652">
                <a:tc>
                  <a:txBody>
                    <a:bodyPr/>
                    <a:lstStyle/>
                    <a:p>
                      <a:pPr marL="0" marR="0" algn="ctr">
                        <a:lnSpc>
                          <a:spcPct val="115000"/>
                        </a:lnSpc>
                        <a:buNone/>
                      </a:pPr>
                      <a:r>
                        <a:rPr lang="en-US" sz="1200" kern="100">
                          <a:effectLst/>
                        </a:rPr>
                        <a:t>ENDF/B-VII.0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dirty="0">
                          <a:solidFill>
                            <a:srgbClr val="FF0000"/>
                          </a:solidFill>
                          <a:effectLst/>
                        </a:rPr>
                        <a:t>1.00025</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solidFill>
                            <a:srgbClr val="FF0000"/>
                          </a:solidFill>
                          <a:effectLst/>
                        </a:rPr>
                        <a:t>0.99502</a:t>
                      </a:r>
                      <a:endParaRPr lang="en-US" sz="1200" kern="1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solidFill>
                            <a:srgbClr val="FF0000"/>
                          </a:solidFill>
                          <a:effectLst/>
                        </a:rPr>
                        <a:t>0.99370</a:t>
                      </a:r>
                      <a:endParaRPr lang="en-US" sz="1200" kern="1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2359925042"/>
                  </a:ext>
                </a:extLst>
              </a:tr>
              <a:tr h="178652">
                <a:tc>
                  <a:txBody>
                    <a:bodyPr/>
                    <a:lstStyle/>
                    <a:p>
                      <a:pPr marL="0" marR="0" algn="ctr">
                        <a:lnSpc>
                          <a:spcPct val="115000"/>
                        </a:lnSpc>
                        <a:buNone/>
                      </a:pPr>
                      <a:r>
                        <a:rPr lang="en-US" sz="1200" kern="100">
                          <a:effectLst/>
                        </a:rPr>
                        <a:t>ENDF/B-VII.1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dirty="0">
                          <a:solidFill>
                            <a:srgbClr val="FF0000"/>
                          </a:solidFill>
                          <a:effectLst/>
                        </a:rPr>
                        <a:t>1.00023</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dirty="0">
                          <a:solidFill>
                            <a:srgbClr val="FF0000"/>
                          </a:solidFill>
                          <a:effectLst/>
                        </a:rPr>
                        <a:t>0.99486</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solidFill>
                            <a:srgbClr val="FF0000"/>
                          </a:solidFill>
                          <a:effectLst/>
                        </a:rPr>
                        <a:t>0.99366</a:t>
                      </a:r>
                      <a:endParaRPr lang="en-US" sz="1200" kern="1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1796846320"/>
                  </a:ext>
                </a:extLst>
              </a:tr>
              <a:tr h="178652">
                <a:tc>
                  <a:txBody>
                    <a:bodyPr/>
                    <a:lstStyle/>
                    <a:p>
                      <a:pPr marL="0" marR="0" algn="ctr">
                        <a:lnSpc>
                          <a:spcPct val="115000"/>
                        </a:lnSpc>
                        <a:buNone/>
                      </a:pPr>
                      <a:r>
                        <a:rPr lang="en-US" sz="1200" kern="100">
                          <a:effectLst/>
                        </a:rPr>
                        <a:t>ENDF/B-VIII.0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solidFill>
                            <a:srgbClr val="FF0000"/>
                          </a:solidFill>
                          <a:effectLst/>
                        </a:rPr>
                        <a:t>0.99385</a:t>
                      </a:r>
                      <a:endParaRPr lang="en-US" sz="1200" kern="1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dirty="0">
                          <a:solidFill>
                            <a:srgbClr val="FF0000"/>
                          </a:solidFill>
                          <a:effectLst/>
                        </a:rPr>
                        <a:t>0.98886</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solidFill>
                            <a:srgbClr val="FF0000"/>
                          </a:solidFill>
                          <a:effectLst/>
                        </a:rPr>
                        <a:t>0.98813</a:t>
                      </a:r>
                      <a:endParaRPr lang="en-US" sz="1200" kern="1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3854575497"/>
                  </a:ext>
                </a:extLst>
              </a:tr>
              <a:tr h="178652">
                <a:tc>
                  <a:txBody>
                    <a:bodyPr/>
                    <a:lstStyle/>
                    <a:p>
                      <a:pPr marL="0" marR="0" algn="ctr">
                        <a:lnSpc>
                          <a:spcPct val="115000"/>
                        </a:lnSpc>
                        <a:buNone/>
                      </a:pPr>
                      <a:r>
                        <a:rPr lang="en-US" sz="1200" kern="100">
                          <a:effectLst/>
                        </a:rPr>
                        <a:t>ENDF/B-VIII.1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solidFill>
                            <a:srgbClr val="FF0000"/>
                          </a:solidFill>
                          <a:effectLst/>
                        </a:rPr>
                        <a:t>0.99301</a:t>
                      </a:r>
                      <a:endParaRPr lang="en-US" sz="1200" kern="1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dirty="0">
                          <a:solidFill>
                            <a:srgbClr val="FF0000"/>
                          </a:solidFill>
                          <a:effectLst/>
                        </a:rPr>
                        <a:t>0.98851</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dirty="0">
                          <a:solidFill>
                            <a:srgbClr val="FF0000"/>
                          </a:solidFill>
                          <a:effectLst/>
                        </a:rPr>
                        <a:t>0.98960</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1345338761"/>
                  </a:ext>
                </a:extLst>
              </a:tr>
              <a:tr h="178652">
                <a:tc>
                  <a:txBody>
                    <a:bodyPr/>
                    <a:lstStyle/>
                    <a:p>
                      <a:pPr marL="0" marR="0" algn="ctr">
                        <a:lnSpc>
                          <a:spcPct val="115000"/>
                        </a:lnSpc>
                        <a:buNone/>
                      </a:pPr>
                      <a:r>
                        <a:rPr lang="en-US" sz="1200" kern="100">
                          <a:effectLst/>
                        </a:rPr>
                        <a:t>Areal density (g Pu/cm</a:t>
                      </a:r>
                      <a:r>
                        <a:rPr lang="en-US" sz="1200" kern="100" baseline="30000">
                          <a:effectLst/>
                        </a:rPr>
                        <a:t>2</a:t>
                      </a:r>
                      <a:r>
                        <a:rPr lang="en-US" sz="1200" kern="100">
                          <a:effectLst/>
                        </a:rPr>
                        <a:t>)</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0.28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0.34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1885933311"/>
                  </a:ext>
                </a:extLst>
              </a:tr>
              <a:tr h="178652">
                <a:tc>
                  <a:txBody>
                    <a:bodyPr/>
                    <a:lstStyle/>
                    <a:p>
                      <a:pPr marL="0" marR="0" algn="ctr">
                        <a:lnSpc>
                          <a:spcPct val="115000"/>
                        </a:lnSpc>
                        <a:buNone/>
                      </a:pPr>
                      <a:r>
                        <a:rPr lang="en-US" sz="1200" kern="100">
                          <a:effectLst/>
                        </a:rPr>
                        <a:t>ENDF/B-VII.0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dirty="0">
                          <a:solidFill>
                            <a:srgbClr val="FF0000"/>
                          </a:solidFill>
                          <a:effectLst/>
                        </a:rPr>
                        <a:t>0.98600</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solidFill>
                            <a:srgbClr val="FF0000"/>
                          </a:solidFill>
                          <a:effectLst/>
                        </a:rPr>
                        <a:t>0.98213</a:t>
                      </a:r>
                      <a:endParaRPr lang="en-US" sz="1200" kern="1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0.97898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1851040073"/>
                  </a:ext>
                </a:extLst>
              </a:tr>
              <a:tr h="178652">
                <a:tc>
                  <a:txBody>
                    <a:bodyPr/>
                    <a:lstStyle/>
                    <a:p>
                      <a:pPr marL="0" marR="0" algn="ctr">
                        <a:lnSpc>
                          <a:spcPct val="115000"/>
                        </a:lnSpc>
                        <a:buNone/>
                      </a:pPr>
                      <a:r>
                        <a:rPr lang="en-US" sz="1200" kern="100">
                          <a:effectLst/>
                        </a:rPr>
                        <a:t>ENDF/B-VII.1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dirty="0">
                          <a:solidFill>
                            <a:srgbClr val="FF0000"/>
                          </a:solidFill>
                          <a:effectLst/>
                        </a:rPr>
                        <a:t>0.98582</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dirty="0">
                          <a:solidFill>
                            <a:srgbClr val="FF0000"/>
                          </a:solidFill>
                          <a:effectLst/>
                        </a:rPr>
                        <a:t>0.98220</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0.97905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3876822591"/>
                  </a:ext>
                </a:extLst>
              </a:tr>
              <a:tr h="178652">
                <a:tc>
                  <a:txBody>
                    <a:bodyPr/>
                    <a:lstStyle/>
                    <a:p>
                      <a:pPr marL="0" marR="0" algn="ctr">
                        <a:lnSpc>
                          <a:spcPct val="115000"/>
                        </a:lnSpc>
                        <a:buNone/>
                      </a:pPr>
                      <a:r>
                        <a:rPr lang="en-US" sz="1200" kern="100">
                          <a:effectLst/>
                        </a:rPr>
                        <a:t>ENDF/B-VIII.0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0.97991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0.97692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0.97461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4127806733"/>
                  </a:ext>
                </a:extLst>
              </a:tr>
              <a:tr h="178652">
                <a:tc>
                  <a:txBody>
                    <a:bodyPr/>
                    <a:lstStyle/>
                    <a:p>
                      <a:pPr marL="0" marR="0" algn="ctr">
                        <a:lnSpc>
                          <a:spcPct val="115000"/>
                        </a:lnSpc>
                        <a:buNone/>
                      </a:pPr>
                      <a:r>
                        <a:rPr lang="en-US" sz="1200" kern="100">
                          <a:effectLst/>
                        </a:rPr>
                        <a:t>ENDF/B-VIII.1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dirty="0">
                          <a:solidFill>
                            <a:srgbClr val="FF0000"/>
                          </a:solidFill>
                          <a:effectLst/>
                        </a:rPr>
                        <a:t>0.98168</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0.97863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0.97713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3020883380"/>
                  </a:ext>
                </a:extLst>
              </a:tr>
              <a:tr h="178652">
                <a:tc>
                  <a:txBody>
                    <a:bodyPr/>
                    <a:lstStyle/>
                    <a:p>
                      <a:pPr marL="0" marR="0" algn="ctr">
                        <a:lnSpc>
                          <a:spcPct val="115000"/>
                        </a:lnSpc>
                        <a:buNone/>
                      </a:pPr>
                      <a:r>
                        <a:rPr lang="en-US" sz="1200" kern="100">
                          <a:effectLst/>
                        </a:rPr>
                        <a:t>*Mass (kg Pu) – PuO</a:t>
                      </a:r>
                      <a:r>
                        <a:rPr lang="en-US" sz="1200" kern="100" baseline="-25000">
                          <a:effectLst/>
                        </a:rPr>
                        <a:t>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0.53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0.74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3618857307"/>
                  </a:ext>
                </a:extLst>
              </a:tr>
              <a:tr h="178652">
                <a:tc>
                  <a:txBody>
                    <a:bodyPr/>
                    <a:lstStyle/>
                    <a:p>
                      <a:pPr marL="0" marR="0" algn="ctr">
                        <a:lnSpc>
                          <a:spcPct val="115000"/>
                        </a:lnSpc>
                        <a:buNone/>
                      </a:pPr>
                      <a:r>
                        <a:rPr lang="en-US" sz="1200" kern="100">
                          <a:effectLst/>
                        </a:rPr>
                        <a:t>ENDF/B-VII.0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0.97805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0.97723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0.97751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1125055745"/>
                  </a:ext>
                </a:extLst>
              </a:tr>
              <a:tr h="178652">
                <a:tc>
                  <a:txBody>
                    <a:bodyPr/>
                    <a:lstStyle/>
                    <a:p>
                      <a:pPr marL="0" marR="0" algn="ctr">
                        <a:lnSpc>
                          <a:spcPct val="115000"/>
                        </a:lnSpc>
                        <a:buNone/>
                      </a:pPr>
                      <a:r>
                        <a:rPr lang="en-US" sz="1200" kern="100">
                          <a:effectLst/>
                        </a:rPr>
                        <a:t>ENDF/B-VII.1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0.97787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0.97681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0.97656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3997006722"/>
                  </a:ext>
                </a:extLst>
              </a:tr>
              <a:tr h="178652">
                <a:tc>
                  <a:txBody>
                    <a:bodyPr/>
                    <a:lstStyle/>
                    <a:p>
                      <a:pPr marL="0" marR="0" algn="ctr">
                        <a:lnSpc>
                          <a:spcPct val="115000"/>
                        </a:lnSpc>
                        <a:buNone/>
                      </a:pPr>
                      <a:r>
                        <a:rPr lang="en-US" sz="1200" kern="100">
                          <a:effectLst/>
                        </a:rPr>
                        <a:t>ENDF/B-VIII.0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0.97871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0.97906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0.97963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563014824"/>
                  </a:ext>
                </a:extLst>
              </a:tr>
              <a:tr h="178652">
                <a:tc>
                  <a:txBody>
                    <a:bodyPr/>
                    <a:lstStyle/>
                    <a:p>
                      <a:pPr marL="0" marR="0" algn="ctr">
                        <a:lnSpc>
                          <a:spcPct val="115000"/>
                        </a:lnSpc>
                        <a:buNone/>
                      </a:pPr>
                      <a:r>
                        <a:rPr lang="en-US" sz="1200" kern="100">
                          <a:effectLst/>
                        </a:rPr>
                        <a:t>ENDF/B-VIII.1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0.97852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a:effectLst/>
                        </a:rPr>
                        <a:t>0.97850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tc>
                  <a:txBody>
                    <a:bodyPr/>
                    <a:lstStyle/>
                    <a:p>
                      <a:pPr marL="0" marR="0" algn="ctr">
                        <a:lnSpc>
                          <a:spcPct val="115000"/>
                        </a:lnSpc>
                        <a:buNone/>
                      </a:pPr>
                      <a:r>
                        <a:rPr lang="en-US" sz="1200" kern="100" dirty="0">
                          <a:solidFill>
                            <a:srgbClr val="FF0000"/>
                          </a:solidFill>
                          <a:effectLst/>
                        </a:rPr>
                        <a:t>0.98073</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506" marR="36506" marT="0" marB="0" anchor="ctr"/>
                </a:tc>
                <a:extLst>
                  <a:ext uri="{0D108BD9-81ED-4DB2-BD59-A6C34878D82A}">
                    <a16:rowId xmlns:a16="http://schemas.microsoft.com/office/drawing/2014/main" val="282467932"/>
                  </a:ext>
                </a:extLst>
              </a:tr>
            </a:tbl>
          </a:graphicData>
        </a:graphic>
      </p:graphicFrame>
      <p:sp>
        <p:nvSpPr>
          <p:cNvPr id="3" name="TextBox 2">
            <a:extLst>
              <a:ext uri="{FF2B5EF4-FFF2-40B4-BE49-F238E27FC236}">
                <a16:creationId xmlns:a16="http://schemas.microsoft.com/office/drawing/2014/main" id="{B514186F-53B2-4E8D-67B1-E9B2DAFD87A7}"/>
              </a:ext>
            </a:extLst>
          </p:cNvPr>
          <p:cNvSpPr txBox="1"/>
          <p:nvPr/>
        </p:nvSpPr>
        <p:spPr>
          <a:xfrm>
            <a:off x="2234144" y="6291495"/>
            <a:ext cx="7653528" cy="400110"/>
          </a:xfrm>
          <a:prstGeom prst="rect">
            <a:avLst/>
          </a:prstGeom>
          <a:noFill/>
        </p:spPr>
        <p:txBody>
          <a:bodyPr wrap="square" rtlCol="0">
            <a:spAutoFit/>
          </a:bodyPr>
          <a:lstStyle/>
          <a:p>
            <a:r>
              <a:rPr lang="en-US" sz="1000" dirty="0"/>
              <a:t>Note: *PuO</a:t>
            </a:r>
            <a:r>
              <a:rPr lang="en-US" sz="1000" baseline="-25000" dirty="0"/>
              <a:t>2</a:t>
            </a:r>
            <a:r>
              <a:rPr lang="en-US" sz="1000" dirty="0"/>
              <a:t> values are not part of ANS-8.1 Table 7 but are listed in Section 6.4 and included in this table for convenience. </a:t>
            </a:r>
            <a:endParaRPr lang="en-US" sz="1000" u="sng" dirty="0"/>
          </a:p>
          <a:p>
            <a:endParaRPr lang="en-US" sz="1000" dirty="0"/>
          </a:p>
        </p:txBody>
      </p:sp>
    </p:spTree>
    <p:extLst>
      <p:ext uri="{BB962C8B-B14F-4D97-AF65-F5344CB8AC3E}">
        <p14:creationId xmlns:p14="http://schemas.microsoft.com/office/powerpoint/2010/main" val="3322469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18708-0440-DF33-F2AD-7EE1226F285C}"/>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509F7350-793E-D730-EFCF-CD9866D77E9B}"/>
              </a:ext>
            </a:extLst>
          </p:cNvPr>
          <p:cNvSpPr>
            <a:spLocks noGrp="1"/>
          </p:cNvSpPr>
          <p:nvPr>
            <p:ph idx="1"/>
          </p:nvPr>
        </p:nvSpPr>
        <p:spPr/>
        <p:txBody>
          <a:bodyPr/>
          <a:lstStyle/>
          <a:p>
            <a:pPr marL="285750" indent="-285750">
              <a:buFont typeface="Arial" panose="020B0604020202020204" pitchFamily="34" charset="0"/>
              <a:buChar char="•"/>
            </a:pPr>
            <a:r>
              <a:rPr lang="en-US" sz="2000" dirty="0"/>
              <a:t>In terms of fissile material (</a:t>
            </a:r>
            <a:r>
              <a:rPr lang="en-US" sz="2000" baseline="30000" dirty="0"/>
              <a:t>233</a:t>
            </a:r>
            <a:r>
              <a:rPr lang="en-US" sz="2000" dirty="0"/>
              <a:t>U, </a:t>
            </a:r>
            <a:r>
              <a:rPr lang="en-US" sz="2000" baseline="30000" dirty="0"/>
              <a:t>235</a:t>
            </a:r>
            <a:r>
              <a:rPr lang="en-US" sz="2000" dirty="0"/>
              <a:t>U, or </a:t>
            </a:r>
            <a:r>
              <a:rPr lang="en-US" sz="2000" baseline="30000" dirty="0"/>
              <a:t>239</a:t>
            </a:r>
            <a:r>
              <a:rPr lang="en-US" sz="2000" dirty="0"/>
              <a:t>Pu) as function of the cross-section libraries, there are a few notable observations </a:t>
            </a:r>
          </a:p>
          <a:p>
            <a:pPr marL="971550" lvl="1" indent="-285750"/>
            <a:r>
              <a:rPr lang="en-US" baseline="30000" dirty="0"/>
              <a:t>233</a:t>
            </a:r>
            <a:r>
              <a:rPr lang="en-US" dirty="0"/>
              <a:t>U systems, there is a general trend of increasing </a:t>
            </a:r>
            <a:r>
              <a:rPr lang="en-US" i="1" dirty="0" err="1"/>
              <a:t>k</a:t>
            </a:r>
            <a:r>
              <a:rPr lang="en-US" i="1" baseline="-25000" dirty="0" err="1"/>
              <a:t>eff</a:t>
            </a:r>
            <a:r>
              <a:rPr lang="en-US" dirty="0"/>
              <a:t> as the libraries change from ENDF/B-VII.0 to -VIII.1 on the order of a few hundred </a:t>
            </a:r>
            <a:r>
              <a:rPr lang="en-US" dirty="0" err="1"/>
              <a:t>pcm</a:t>
            </a:r>
            <a:r>
              <a:rPr lang="en-US" dirty="0"/>
              <a:t> depending on the geometry and constituent material </a:t>
            </a:r>
          </a:p>
          <a:p>
            <a:pPr marL="971550" lvl="1" indent="-285750"/>
            <a:r>
              <a:rPr lang="en-US" dirty="0"/>
              <a:t>Little movement between </a:t>
            </a:r>
            <a:r>
              <a:rPr lang="en-US" i="1" dirty="0" err="1"/>
              <a:t>k</a:t>
            </a:r>
            <a:r>
              <a:rPr lang="en-US" i="1" baseline="-25000" dirty="0" err="1"/>
              <a:t>eff</a:t>
            </a:r>
            <a:r>
              <a:rPr lang="en-US" dirty="0"/>
              <a:t> values for the </a:t>
            </a:r>
            <a:r>
              <a:rPr lang="en-US" baseline="30000" dirty="0"/>
              <a:t>235</a:t>
            </a:r>
            <a:r>
              <a:rPr lang="en-US" dirty="0"/>
              <a:t>U systems and depending on the material composition, and/or geometry these values either decrease or increase</a:t>
            </a:r>
          </a:p>
          <a:p>
            <a:pPr marL="1428750" lvl="2" indent="-285750"/>
            <a:r>
              <a:rPr lang="en-US" dirty="0"/>
              <a:t>Thermal (below 10 eV) systems tend to have small increases in </a:t>
            </a:r>
            <a:r>
              <a:rPr lang="en-US" i="1" dirty="0" err="1"/>
              <a:t>k</a:t>
            </a:r>
            <a:r>
              <a:rPr lang="en-US" i="1" baseline="-25000" dirty="0" err="1"/>
              <a:t>eff</a:t>
            </a:r>
            <a:r>
              <a:rPr lang="en-US" dirty="0"/>
              <a:t>, while fast (above 100 keV) and intermediate (between 10 eV and 100 keV) systems tend to have small decreases  </a:t>
            </a:r>
          </a:p>
          <a:p>
            <a:pPr marL="971550" lvl="1" indent="-285750"/>
            <a:r>
              <a:rPr lang="en-US" dirty="0"/>
              <a:t>For </a:t>
            </a:r>
            <a:r>
              <a:rPr lang="en-US" baseline="30000" dirty="0"/>
              <a:t>239</a:t>
            </a:r>
            <a:r>
              <a:rPr lang="en-US" dirty="0"/>
              <a:t>Pu systems only minor fluctuations in </a:t>
            </a:r>
            <a:r>
              <a:rPr lang="en-US" i="1" dirty="0" err="1"/>
              <a:t>k</a:t>
            </a:r>
            <a:r>
              <a:rPr lang="en-US" i="1" baseline="-25000" dirty="0" err="1"/>
              <a:t>eff</a:t>
            </a:r>
            <a:r>
              <a:rPr lang="en-US" dirty="0"/>
              <a:t> on the order of 10s of </a:t>
            </a:r>
            <a:r>
              <a:rPr lang="en-US" dirty="0" err="1"/>
              <a:t>pcm</a:t>
            </a:r>
            <a:r>
              <a:rPr lang="en-US" dirty="0"/>
              <a:t> between ENDF/B-VII.0 and -VII.1 for all systems; with ENDF/B-VIII.0 changes to the </a:t>
            </a:r>
            <a:r>
              <a:rPr lang="en-US" baseline="30000" dirty="0"/>
              <a:t>239</a:t>
            </a:r>
            <a:r>
              <a:rPr lang="en-US" dirty="0"/>
              <a:t>Pu cross section in the thermal region, there is a decrease </a:t>
            </a:r>
            <a:r>
              <a:rPr lang="en-US" i="1" dirty="0" err="1"/>
              <a:t>k</a:t>
            </a:r>
            <a:r>
              <a:rPr lang="en-US" i="1" baseline="-25000" dirty="0" err="1"/>
              <a:t>eff</a:t>
            </a:r>
            <a:r>
              <a:rPr lang="en-US" dirty="0"/>
              <a:t> values in some cases by several hundred </a:t>
            </a:r>
            <a:r>
              <a:rPr lang="en-US" dirty="0" err="1"/>
              <a:t>pcm</a:t>
            </a:r>
            <a:r>
              <a:rPr lang="en-US" dirty="0"/>
              <a:t>; dip in </a:t>
            </a:r>
            <a:r>
              <a:rPr lang="en-US" i="1" dirty="0" err="1"/>
              <a:t>k</a:t>
            </a:r>
            <a:r>
              <a:rPr lang="en-US" i="1" baseline="-25000" dirty="0" err="1"/>
              <a:t>eff</a:t>
            </a:r>
            <a:r>
              <a:rPr lang="en-US" i="1" baseline="-25000" dirty="0"/>
              <a:t> </a:t>
            </a:r>
            <a:r>
              <a:rPr lang="en-US" dirty="0"/>
              <a:t>is then reversed with ENDF/B-VIII.1, where the values increase closer to the ENDF/VII.1 values</a:t>
            </a:r>
          </a:p>
        </p:txBody>
      </p:sp>
    </p:spTree>
    <p:extLst>
      <p:ext uri="{BB962C8B-B14F-4D97-AF65-F5344CB8AC3E}">
        <p14:creationId xmlns:p14="http://schemas.microsoft.com/office/powerpoint/2010/main" val="1892186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4269E-88B2-4BD9-D305-682E6B6BE497}"/>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5045B904-4DDC-600D-8D41-9B0B6956484A}"/>
              </a:ext>
            </a:extLst>
          </p:cNvPr>
          <p:cNvSpPr>
            <a:spLocks noGrp="1"/>
          </p:cNvSpPr>
          <p:nvPr>
            <p:ph idx="1"/>
          </p:nvPr>
        </p:nvSpPr>
        <p:spPr/>
        <p:txBody>
          <a:bodyPr/>
          <a:lstStyle/>
          <a:p>
            <a:pPr marL="285750" indent="-285750">
              <a:buFont typeface="Arial" panose="020B0604020202020204" pitchFamily="34" charset="0"/>
              <a:buChar char="•"/>
            </a:pPr>
            <a:r>
              <a:rPr lang="en-US" dirty="0"/>
              <a:t>The majority of </a:t>
            </a:r>
            <a:r>
              <a:rPr lang="en-US" i="1" dirty="0" err="1"/>
              <a:t>k</a:t>
            </a:r>
            <a:r>
              <a:rPr lang="en-US" i="1" baseline="-25000" dirty="0" err="1"/>
              <a:t>eff</a:t>
            </a:r>
            <a:r>
              <a:rPr lang="en-US" dirty="0"/>
              <a:t> values exceeding 0.98 are coming mostly from fissile solutions (Tables 1, 6, and 7) and </a:t>
            </a:r>
            <a:r>
              <a:rPr lang="en-US" baseline="30000" dirty="0"/>
              <a:t>235</a:t>
            </a:r>
            <a:r>
              <a:rPr lang="en-US" dirty="0"/>
              <a:t>U metal and low enriched mixtures (Tables 2 and 3)</a:t>
            </a:r>
          </a:p>
          <a:p>
            <a:pPr marL="285750" indent="-285750">
              <a:buFont typeface="Arial" panose="020B0604020202020204" pitchFamily="34" charset="0"/>
              <a:buChar char="•"/>
            </a:pPr>
            <a:r>
              <a:rPr lang="en-US" dirty="0"/>
              <a:t>Deviations above the threshold value are most likely due to the selected SCL values in the standard rather than changes in the cross sections, as generally all library results for a given parameter are above the threshold value</a:t>
            </a:r>
          </a:p>
          <a:p>
            <a:pPr marL="285750" indent="-285750">
              <a:buFont typeface="Arial" panose="020B0604020202020204" pitchFamily="34" charset="0"/>
              <a:buChar char="•"/>
            </a:pPr>
            <a:r>
              <a:rPr lang="en-US" dirty="0"/>
              <a:t>The largest increases in </a:t>
            </a:r>
            <a:r>
              <a:rPr lang="en-US" i="1" dirty="0" err="1"/>
              <a:t>k</a:t>
            </a:r>
            <a:r>
              <a:rPr lang="en-US" i="1" baseline="-25000" dirty="0" err="1"/>
              <a:t>eff</a:t>
            </a:r>
            <a:r>
              <a:rPr lang="en-US" dirty="0"/>
              <a:t> are coming from the </a:t>
            </a:r>
            <a:r>
              <a:rPr lang="en-US" baseline="30000" dirty="0"/>
              <a:t>239</a:t>
            </a:r>
            <a:r>
              <a:rPr lang="en-US" dirty="0"/>
              <a:t>Pu solutions were several of the concentration and H/Pu calculations are well over 1.00, which may indicate that these SCLs need revision and should be addressed by the WG</a:t>
            </a:r>
          </a:p>
          <a:p>
            <a:pPr marL="285750" indent="-285750">
              <a:buFont typeface="Arial" panose="020B0604020202020204" pitchFamily="34" charset="0"/>
              <a:buChar char="•"/>
            </a:pPr>
            <a:r>
              <a:rPr lang="en-US" dirty="0"/>
              <a:t>The lowest </a:t>
            </a:r>
            <a:r>
              <a:rPr lang="en-US" i="1" dirty="0" err="1"/>
              <a:t>k</a:t>
            </a:r>
            <a:r>
              <a:rPr lang="en-US" i="1" baseline="-25000" dirty="0" err="1"/>
              <a:t>eff</a:t>
            </a:r>
            <a:r>
              <a:rPr lang="en-US" dirty="0"/>
              <a:t> value noted in all the tables was for the 10 </a:t>
            </a:r>
            <a:r>
              <a:rPr lang="en-US" dirty="0" err="1"/>
              <a:t>wt</a:t>
            </a:r>
            <a:r>
              <a:rPr lang="en-US" dirty="0"/>
              <a:t>% </a:t>
            </a:r>
            <a:r>
              <a:rPr lang="en-US" baseline="30000" dirty="0"/>
              <a:t>235</a:t>
            </a:r>
            <a:r>
              <a:rPr lang="en-US" dirty="0"/>
              <a:t>UO</a:t>
            </a:r>
            <a:r>
              <a:rPr lang="en-US" baseline="-25000" dirty="0"/>
              <a:t>2</a:t>
            </a:r>
            <a:r>
              <a:rPr lang="en-US" dirty="0"/>
              <a:t>F</a:t>
            </a:r>
            <a:r>
              <a:rPr lang="en-US" baseline="-25000" dirty="0"/>
              <a:t>2</a:t>
            </a:r>
            <a:r>
              <a:rPr lang="en-US" dirty="0"/>
              <a:t> solution mass value in Table 6 at approximately 0.87</a:t>
            </a:r>
          </a:p>
        </p:txBody>
      </p:sp>
    </p:spTree>
    <p:extLst>
      <p:ext uri="{BB962C8B-B14F-4D97-AF65-F5344CB8AC3E}">
        <p14:creationId xmlns:p14="http://schemas.microsoft.com/office/powerpoint/2010/main" val="1656413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E501-B7A5-6BD7-7335-A0DCBCA6E863}"/>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9FECC783-C596-4EE9-D6D6-7226B8FD87ED}"/>
              </a:ext>
            </a:extLst>
          </p:cNvPr>
          <p:cNvSpPr>
            <a:spLocks noGrp="1"/>
          </p:cNvSpPr>
          <p:nvPr>
            <p:ph idx="1"/>
          </p:nvPr>
        </p:nvSpPr>
        <p:spPr/>
        <p:txBody>
          <a:bodyPr/>
          <a:lstStyle/>
          <a:p>
            <a:pPr marL="285750" indent="-285750">
              <a:buFont typeface="Arial" panose="020B0604020202020204" pitchFamily="34" charset="0"/>
              <a:buChar char="•"/>
            </a:pPr>
            <a:r>
              <a:rPr lang="en-US" sz="2800" dirty="0"/>
              <a:t>Introduction</a:t>
            </a:r>
          </a:p>
          <a:p>
            <a:pPr marL="285750" indent="-285750">
              <a:buFont typeface="Arial" panose="020B0604020202020204" pitchFamily="34" charset="0"/>
              <a:buChar char="•"/>
            </a:pPr>
            <a:r>
              <a:rPr lang="en-US" sz="2800" dirty="0"/>
              <a:t>Methodology</a:t>
            </a:r>
          </a:p>
          <a:p>
            <a:pPr marL="285750" indent="-285750">
              <a:buFont typeface="Arial" panose="020B0604020202020204" pitchFamily="34" charset="0"/>
              <a:buChar char="•"/>
            </a:pPr>
            <a:r>
              <a:rPr lang="en-US" sz="2800" dirty="0"/>
              <a:t>Results</a:t>
            </a:r>
          </a:p>
          <a:p>
            <a:pPr marL="285750" indent="-285750">
              <a:buFont typeface="Arial" panose="020B0604020202020204" pitchFamily="34" charset="0"/>
              <a:buChar char="•"/>
            </a:pPr>
            <a:r>
              <a:rPr lang="en-US" sz="2800" dirty="0"/>
              <a:t>Conclusions</a:t>
            </a:r>
          </a:p>
        </p:txBody>
      </p:sp>
    </p:spTree>
    <p:extLst>
      <p:ext uri="{BB962C8B-B14F-4D97-AF65-F5344CB8AC3E}">
        <p14:creationId xmlns:p14="http://schemas.microsoft.com/office/powerpoint/2010/main" val="1199288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00B7A-B168-7ED4-E691-D5C7258E7134}"/>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C82A3668-4A2A-E437-A5D0-63CA315CC537}"/>
              </a:ext>
            </a:extLst>
          </p:cNvPr>
          <p:cNvSpPr>
            <a:spLocks noGrp="1"/>
          </p:cNvSpPr>
          <p:nvPr>
            <p:ph idx="1"/>
          </p:nvPr>
        </p:nvSpPr>
        <p:spPr/>
        <p:txBody>
          <a:bodyPr/>
          <a:lstStyle/>
          <a:p>
            <a:pPr marL="285750" indent="-285750">
              <a:buFont typeface="Arial" panose="020B0604020202020204" pitchFamily="34" charset="0"/>
              <a:buChar char="•"/>
            </a:pPr>
            <a:r>
              <a:rPr lang="en-US" dirty="0"/>
              <a:t>The calculations presented in this paper were performed to provide users an assessment or rather perspective of what the current </a:t>
            </a:r>
            <a:r>
              <a:rPr lang="en-US" i="1" dirty="0" err="1"/>
              <a:t>k</a:t>
            </a:r>
            <a:r>
              <a:rPr lang="en-US" i="1" baseline="-25000" dirty="0" err="1"/>
              <a:t>eff</a:t>
            </a:r>
            <a:r>
              <a:rPr lang="en-US" dirty="0"/>
              <a:t> values for the SCLs listed in ANS-8.1 are in relation to changes in the various cross section libraries from ENDF/B-VII.0 to -VIII.1 using SCALE 6.3.2</a:t>
            </a:r>
          </a:p>
          <a:p>
            <a:pPr marL="285750" indent="-285750">
              <a:buFont typeface="Arial" panose="020B0604020202020204" pitchFamily="34" charset="0"/>
              <a:buChar char="•"/>
            </a:pPr>
            <a:r>
              <a:rPr lang="en-US" dirty="0"/>
              <a:t>While </a:t>
            </a:r>
            <a:r>
              <a:rPr lang="en-US" baseline="30000" dirty="0"/>
              <a:t>235</a:t>
            </a:r>
            <a:r>
              <a:rPr lang="en-US" dirty="0"/>
              <a:t>U SCL values have only minor fluctuations with cross section library changes, there are noticeable differences with </a:t>
            </a:r>
            <a:r>
              <a:rPr lang="en-US" baseline="30000" dirty="0"/>
              <a:t>233</a:t>
            </a:r>
            <a:r>
              <a:rPr lang="en-US" dirty="0"/>
              <a:t>U and </a:t>
            </a:r>
            <a:r>
              <a:rPr lang="en-US" baseline="30000" dirty="0"/>
              <a:t>239</a:t>
            </a:r>
            <a:r>
              <a:rPr lang="en-US" dirty="0"/>
              <a:t>Pu as the </a:t>
            </a:r>
            <a:r>
              <a:rPr lang="en-US" baseline="30000" dirty="0"/>
              <a:t>233</a:t>
            </a:r>
            <a:r>
              <a:rPr lang="en-US" dirty="0"/>
              <a:t>U values, in general, tend to increase in </a:t>
            </a:r>
            <a:r>
              <a:rPr lang="en-US" i="1" dirty="0" err="1"/>
              <a:t>k</a:t>
            </a:r>
            <a:r>
              <a:rPr lang="en-US" i="1" baseline="-25000" dirty="0" err="1"/>
              <a:t>eff</a:t>
            </a:r>
            <a:r>
              <a:rPr lang="en-US" dirty="0"/>
              <a:t> while the </a:t>
            </a:r>
            <a:r>
              <a:rPr lang="en-US" baseline="30000" dirty="0"/>
              <a:t>239</a:t>
            </a:r>
            <a:r>
              <a:rPr lang="en-US" dirty="0"/>
              <a:t>Pu values have decreases and increases between ENDF/B-VII.1 to -VIII.0 to -VIII.1</a:t>
            </a:r>
          </a:p>
          <a:p>
            <a:pPr marL="285750" indent="-285750">
              <a:buFont typeface="Arial" panose="020B0604020202020204" pitchFamily="34" charset="0"/>
              <a:buChar char="•"/>
            </a:pPr>
            <a:r>
              <a:rPr lang="en-US" dirty="0"/>
              <a:t>There are multiple SCLs that exceed the reference value of 0.98, which may indicate that these values may or may not need to be adjusted by the WG for the next iteration of the standard</a:t>
            </a:r>
          </a:p>
        </p:txBody>
      </p:sp>
    </p:spTree>
    <p:extLst>
      <p:ext uri="{BB962C8B-B14F-4D97-AF65-F5344CB8AC3E}">
        <p14:creationId xmlns:p14="http://schemas.microsoft.com/office/powerpoint/2010/main" val="3723697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396C-D7AE-399D-5380-B012007B485F}"/>
              </a:ext>
            </a:extLst>
          </p:cNvPr>
          <p:cNvSpPr>
            <a:spLocks noGrp="1"/>
          </p:cNvSpPr>
          <p:nvPr>
            <p:ph type="title"/>
          </p:nvPr>
        </p:nvSpPr>
        <p:spPr/>
        <p:txBody>
          <a:bodyPr/>
          <a:lstStyle/>
          <a:p>
            <a:r>
              <a:rPr lang="en-US" dirty="0"/>
              <a:t>Acknowledgement</a:t>
            </a:r>
          </a:p>
        </p:txBody>
      </p:sp>
      <p:sp>
        <p:nvSpPr>
          <p:cNvPr id="3" name="Content Placeholder 2">
            <a:extLst>
              <a:ext uri="{FF2B5EF4-FFF2-40B4-BE49-F238E27FC236}">
                <a16:creationId xmlns:a16="http://schemas.microsoft.com/office/drawing/2014/main" id="{FA43C686-C187-D56E-A527-11B18B22A363}"/>
              </a:ext>
            </a:extLst>
          </p:cNvPr>
          <p:cNvSpPr>
            <a:spLocks noGrp="1"/>
          </p:cNvSpPr>
          <p:nvPr>
            <p:ph idx="1"/>
          </p:nvPr>
        </p:nvSpPr>
        <p:spPr/>
        <p:txBody>
          <a:bodyPr/>
          <a:lstStyle/>
          <a:p>
            <a:r>
              <a:rPr lang="en-US" sz="2800" dirty="0"/>
              <a:t>This work was supported by the Nuclear Criticality Safety Program, funded and managed by the National Nuclear Security Administration for the Department of Energy.</a:t>
            </a:r>
          </a:p>
          <a:p>
            <a:endParaRPr lang="en-US" sz="2800" dirty="0"/>
          </a:p>
        </p:txBody>
      </p:sp>
    </p:spTree>
    <p:extLst>
      <p:ext uri="{BB962C8B-B14F-4D97-AF65-F5344CB8AC3E}">
        <p14:creationId xmlns:p14="http://schemas.microsoft.com/office/powerpoint/2010/main" val="678527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F5BB50-D428-5EB8-36D5-559A8662427B}"/>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610065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1128A-F06D-7BC4-E8B4-6EF02F38305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10239A-2598-6F91-EEE3-A058BFDD754C}"/>
              </a:ext>
            </a:extLst>
          </p:cNvPr>
          <p:cNvSpPr>
            <a:spLocks noGrp="1"/>
          </p:cNvSpPr>
          <p:nvPr>
            <p:ph sz="half" idx="1"/>
          </p:nvPr>
        </p:nvSpPr>
        <p:spPr>
          <a:xfrm>
            <a:off x="314692" y="2093539"/>
            <a:ext cx="5563532" cy="2670922"/>
          </a:xfrm>
        </p:spPr>
        <p:txBody>
          <a:bodyPr>
            <a:normAutofit/>
          </a:bodyPr>
          <a:lstStyle/>
          <a:p>
            <a:pPr marL="285750" indent="-285750">
              <a:buFont typeface="Arial" panose="020B0604020202020204" pitchFamily="34" charset="0"/>
              <a:buChar char="•"/>
            </a:pPr>
            <a:r>
              <a:rPr lang="en-US" sz="1700" dirty="0"/>
              <a:t>ANSI/ANS-8.1 standard “Nuclear Criticality Safety in Operations with Fissionable Materials Outside of Reactors” provides subcritical limit (SCL) values for several single- and multiple-parameter limits for fissile nuclides, including, uniform aqueous solutions and metals containing nuclides of </a:t>
            </a:r>
            <a:r>
              <a:rPr lang="en-US" sz="1700" baseline="30000" dirty="0"/>
              <a:t>233</a:t>
            </a:r>
            <a:r>
              <a:rPr lang="en-US" sz="1700" dirty="0"/>
              <a:t>U, </a:t>
            </a:r>
            <a:r>
              <a:rPr lang="en-US" sz="1700" baseline="30000" dirty="0"/>
              <a:t>235</a:t>
            </a:r>
            <a:r>
              <a:rPr lang="en-US" sz="1700" dirty="0"/>
              <a:t>U, and </a:t>
            </a:r>
            <a:r>
              <a:rPr lang="en-US" sz="1700" baseline="30000" dirty="0"/>
              <a:t>239</a:t>
            </a:r>
            <a:r>
              <a:rPr lang="en-US" sz="1700" dirty="0"/>
              <a:t>Pu, uranium-water lattices, homogeneous uranium-water mixtures of dry/damp oxides, uniform aqueous solutions of low-enriched uranium, and uniform aqueous mixtures of Pu(NO</a:t>
            </a:r>
            <a:r>
              <a:rPr lang="en-US" sz="1700" baseline="-25000" dirty="0"/>
              <a:t>3</a:t>
            </a:r>
            <a:r>
              <a:rPr lang="en-US" sz="1700" dirty="0"/>
              <a:t>)</a:t>
            </a:r>
            <a:r>
              <a:rPr lang="en-US" sz="1700" baseline="-25000" dirty="0"/>
              <a:t>4</a:t>
            </a:r>
            <a:r>
              <a:rPr lang="en-US" sz="1700" dirty="0"/>
              <a:t> containing </a:t>
            </a:r>
            <a:r>
              <a:rPr lang="en-US" sz="1700" baseline="30000" dirty="0"/>
              <a:t>240</a:t>
            </a:r>
            <a:r>
              <a:rPr lang="en-US" sz="1700" dirty="0"/>
              <a:t>Pu</a:t>
            </a:r>
          </a:p>
        </p:txBody>
      </p:sp>
      <p:pic>
        <p:nvPicPr>
          <p:cNvPr id="4" name="Picture 3">
            <a:extLst>
              <a:ext uri="{FF2B5EF4-FFF2-40B4-BE49-F238E27FC236}">
                <a16:creationId xmlns:a16="http://schemas.microsoft.com/office/drawing/2014/main" id="{3A1AD581-F3C1-A367-7242-67EC8BFB278B}"/>
              </a:ext>
            </a:extLst>
          </p:cNvPr>
          <p:cNvPicPr>
            <a:picLocks noChangeAspect="1"/>
          </p:cNvPicPr>
          <p:nvPr/>
        </p:nvPicPr>
        <p:blipFill>
          <a:blip r:embed="rId2"/>
          <a:stretch>
            <a:fillRect/>
          </a:stretch>
        </p:blipFill>
        <p:spPr>
          <a:xfrm>
            <a:off x="6273513" y="365125"/>
            <a:ext cx="3222508" cy="4131422"/>
          </a:xfrm>
          <a:prstGeom prst="rect">
            <a:avLst/>
          </a:prstGeom>
          <a:noFill/>
          <a:ln>
            <a:solidFill>
              <a:srgbClr val="30342E"/>
            </a:solidFill>
          </a:ln>
        </p:spPr>
      </p:pic>
      <p:sp>
        <p:nvSpPr>
          <p:cNvPr id="2" name="Title 1">
            <a:extLst>
              <a:ext uri="{FF2B5EF4-FFF2-40B4-BE49-F238E27FC236}">
                <a16:creationId xmlns:a16="http://schemas.microsoft.com/office/drawing/2014/main" id="{13A37E01-2134-D430-AE60-DBA7F668226E}"/>
              </a:ext>
            </a:extLst>
          </p:cNvPr>
          <p:cNvSpPr>
            <a:spLocks noGrp="1"/>
          </p:cNvSpPr>
          <p:nvPr>
            <p:ph type="title"/>
          </p:nvPr>
        </p:nvSpPr>
        <p:spPr>
          <a:xfrm>
            <a:off x="314692" y="365125"/>
            <a:ext cx="11492432" cy="886397"/>
          </a:xfrm>
        </p:spPr>
        <p:txBody>
          <a:bodyPr wrap="square" anchor="t">
            <a:normAutofit/>
          </a:bodyPr>
          <a:lstStyle/>
          <a:p>
            <a:r>
              <a:rPr lang="en-US" dirty="0"/>
              <a:t>Introduction</a:t>
            </a:r>
          </a:p>
        </p:txBody>
      </p:sp>
      <p:pic>
        <p:nvPicPr>
          <p:cNvPr id="5" name="Picture 4">
            <a:extLst>
              <a:ext uri="{FF2B5EF4-FFF2-40B4-BE49-F238E27FC236}">
                <a16:creationId xmlns:a16="http://schemas.microsoft.com/office/drawing/2014/main" id="{A8DDABE7-F1A6-EEDC-BDF0-4F562F4B5458}"/>
              </a:ext>
            </a:extLst>
          </p:cNvPr>
          <p:cNvPicPr>
            <a:picLocks/>
          </p:cNvPicPr>
          <p:nvPr/>
        </p:nvPicPr>
        <p:blipFill>
          <a:blip r:embed="rId3"/>
          <a:stretch>
            <a:fillRect/>
          </a:stretch>
        </p:blipFill>
        <p:spPr>
          <a:xfrm>
            <a:off x="7786789" y="2264229"/>
            <a:ext cx="3218688" cy="4133088"/>
          </a:xfrm>
          <a:prstGeom prst="rect">
            <a:avLst/>
          </a:prstGeom>
          <a:ln>
            <a:solidFill>
              <a:srgbClr val="30342E"/>
            </a:solidFill>
          </a:ln>
        </p:spPr>
      </p:pic>
    </p:spTree>
    <p:extLst>
      <p:ext uri="{BB962C8B-B14F-4D97-AF65-F5344CB8AC3E}">
        <p14:creationId xmlns:p14="http://schemas.microsoft.com/office/powerpoint/2010/main" val="167453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28D438-8CFC-5A07-AE94-06D12CF2ADD9}"/>
              </a:ext>
            </a:extLst>
          </p:cNvPr>
          <p:cNvSpPr>
            <a:spLocks noGrp="1"/>
          </p:cNvSpPr>
          <p:nvPr>
            <p:ph sz="half" idx="1"/>
          </p:nvPr>
        </p:nvSpPr>
        <p:spPr>
          <a:xfrm>
            <a:off x="314692" y="1825625"/>
            <a:ext cx="5563532" cy="4131422"/>
          </a:xfrm>
        </p:spPr>
        <p:txBody>
          <a:bodyPr>
            <a:normAutofit/>
          </a:bodyPr>
          <a:lstStyle/>
          <a:p>
            <a:pPr marL="285750" indent="-285750">
              <a:buFont typeface="Arial" panose="020B0604020202020204" pitchFamily="34" charset="0"/>
              <a:buChar char="•"/>
            </a:pPr>
            <a:r>
              <a:rPr lang="en-US" sz="1700" dirty="0"/>
              <a:t>Recent efforts by the ANSI/ANS-8.1 working group (WG) have involved recalculating/updating current subcritical limits (SCLs) in the standard with current cross section data (ENDF/B-VII.1 and –VIII.0) and transport codes (SCALE 6.2 and MCNP 6.1)</a:t>
            </a:r>
          </a:p>
          <a:p>
            <a:pPr marL="285750" indent="-285750">
              <a:buFont typeface="Arial" panose="020B0604020202020204" pitchFamily="34" charset="0"/>
              <a:buChar char="•"/>
            </a:pPr>
            <a:r>
              <a:rPr lang="en-US" sz="1700" dirty="0"/>
              <a:t>WG is currently focusing on revising the standard to include SCLs for uranium compounds in the LEU+ (between 5 and 10 </a:t>
            </a:r>
            <a:r>
              <a:rPr lang="en-US" sz="1700" dirty="0" err="1"/>
              <a:t>wt</a:t>
            </a:r>
            <a:r>
              <a:rPr lang="en-US" sz="1700" dirty="0"/>
              <a:t>% </a:t>
            </a:r>
            <a:r>
              <a:rPr lang="en-US" sz="1700" baseline="30000" dirty="0"/>
              <a:t>235</a:t>
            </a:r>
            <a:r>
              <a:rPr lang="en-US" sz="1700" dirty="0"/>
              <a:t>U) and HALEU (between 10 and 20 </a:t>
            </a:r>
            <a:r>
              <a:rPr lang="en-US" sz="1700" dirty="0" err="1"/>
              <a:t>wt</a:t>
            </a:r>
            <a:r>
              <a:rPr lang="en-US" sz="1700" dirty="0"/>
              <a:t>% </a:t>
            </a:r>
            <a:r>
              <a:rPr lang="en-US" sz="1700" baseline="30000" dirty="0"/>
              <a:t>235</a:t>
            </a:r>
            <a:r>
              <a:rPr lang="en-US" sz="1700" dirty="0"/>
              <a:t>U) ranges for advanced reactor concepts</a:t>
            </a:r>
          </a:p>
          <a:p>
            <a:pPr marL="285750" indent="-285750">
              <a:buFont typeface="Arial" panose="020B0604020202020204" pitchFamily="34" charset="0"/>
              <a:buChar char="•"/>
            </a:pPr>
            <a:r>
              <a:rPr lang="en-US" sz="1700" dirty="0"/>
              <a:t>While nuclear data and calculational methods and transport codes have evolved over the years, values in the standard have had little to no change during the same time</a:t>
            </a:r>
          </a:p>
          <a:p>
            <a:pPr marL="285750" indent="-285750">
              <a:buFont typeface="Arial" panose="020B0604020202020204" pitchFamily="34" charset="0"/>
              <a:buChar char="•"/>
            </a:pPr>
            <a:endParaRPr lang="en-US" sz="1700" dirty="0"/>
          </a:p>
        </p:txBody>
      </p:sp>
      <p:pic>
        <p:nvPicPr>
          <p:cNvPr id="4" name="Picture 3">
            <a:extLst>
              <a:ext uri="{FF2B5EF4-FFF2-40B4-BE49-F238E27FC236}">
                <a16:creationId xmlns:a16="http://schemas.microsoft.com/office/drawing/2014/main" id="{1D963E18-2760-33F5-BCDF-F51BC9261977}"/>
              </a:ext>
            </a:extLst>
          </p:cNvPr>
          <p:cNvPicPr>
            <a:picLocks noChangeAspect="1"/>
          </p:cNvPicPr>
          <p:nvPr/>
        </p:nvPicPr>
        <p:blipFill>
          <a:blip r:embed="rId2"/>
          <a:stretch>
            <a:fillRect/>
          </a:stretch>
        </p:blipFill>
        <p:spPr>
          <a:xfrm>
            <a:off x="6273513" y="365125"/>
            <a:ext cx="3222508" cy="4131422"/>
          </a:xfrm>
          <a:prstGeom prst="rect">
            <a:avLst/>
          </a:prstGeom>
          <a:noFill/>
          <a:ln>
            <a:solidFill>
              <a:srgbClr val="30342E"/>
            </a:solidFill>
          </a:ln>
        </p:spPr>
      </p:pic>
      <p:sp>
        <p:nvSpPr>
          <p:cNvPr id="2" name="Title 1">
            <a:extLst>
              <a:ext uri="{FF2B5EF4-FFF2-40B4-BE49-F238E27FC236}">
                <a16:creationId xmlns:a16="http://schemas.microsoft.com/office/drawing/2014/main" id="{EFFD51D3-4C9D-C58D-16E8-08FC2A2CA62B}"/>
              </a:ext>
            </a:extLst>
          </p:cNvPr>
          <p:cNvSpPr>
            <a:spLocks noGrp="1"/>
          </p:cNvSpPr>
          <p:nvPr>
            <p:ph type="title"/>
          </p:nvPr>
        </p:nvSpPr>
        <p:spPr>
          <a:xfrm>
            <a:off x="314692" y="365125"/>
            <a:ext cx="11492432" cy="886397"/>
          </a:xfrm>
        </p:spPr>
        <p:txBody>
          <a:bodyPr wrap="square" anchor="t">
            <a:normAutofit/>
          </a:bodyPr>
          <a:lstStyle/>
          <a:p>
            <a:r>
              <a:rPr lang="en-US" dirty="0"/>
              <a:t>Introduction</a:t>
            </a:r>
          </a:p>
        </p:txBody>
      </p:sp>
      <p:pic>
        <p:nvPicPr>
          <p:cNvPr id="5" name="Picture 4">
            <a:extLst>
              <a:ext uri="{FF2B5EF4-FFF2-40B4-BE49-F238E27FC236}">
                <a16:creationId xmlns:a16="http://schemas.microsoft.com/office/drawing/2014/main" id="{6678D300-76B6-2AA8-7525-0D6736CF9065}"/>
              </a:ext>
            </a:extLst>
          </p:cNvPr>
          <p:cNvPicPr>
            <a:picLocks/>
          </p:cNvPicPr>
          <p:nvPr/>
        </p:nvPicPr>
        <p:blipFill>
          <a:blip r:embed="rId3"/>
          <a:stretch>
            <a:fillRect/>
          </a:stretch>
        </p:blipFill>
        <p:spPr>
          <a:xfrm>
            <a:off x="7786789" y="2264229"/>
            <a:ext cx="3218688" cy="4133088"/>
          </a:xfrm>
          <a:prstGeom prst="rect">
            <a:avLst/>
          </a:prstGeom>
          <a:ln>
            <a:solidFill>
              <a:srgbClr val="30342E"/>
            </a:solidFill>
          </a:ln>
        </p:spPr>
      </p:pic>
    </p:spTree>
    <p:extLst>
      <p:ext uri="{BB962C8B-B14F-4D97-AF65-F5344CB8AC3E}">
        <p14:creationId xmlns:p14="http://schemas.microsoft.com/office/powerpoint/2010/main" val="1115504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0C77B-ED97-E2E1-A7A8-87C45CBC035D}"/>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7E72C425-A23F-D96C-41CB-89E1D056C967}"/>
              </a:ext>
            </a:extLst>
          </p:cNvPr>
          <p:cNvSpPr>
            <a:spLocks noGrp="1"/>
          </p:cNvSpPr>
          <p:nvPr>
            <p:ph idx="1"/>
          </p:nvPr>
        </p:nvSpPr>
        <p:spPr>
          <a:xfrm>
            <a:off x="314692" y="1398085"/>
            <a:ext cx="11315194" cy="4061829"/>
          </a:xfrm>
        </p:spPr>
        <p:txBody>
          <a:bodyPr/>
          <a:lstStyle/>
          <a:p>
            <a:pPr marL="285750" indent="-285750">
              <a:buFont typeface="Arial" panose="020B0604020202020204" pitchFamily="34" charset="0"/>
              <a:buChar char="•"/>
            </a:pPr>
            <a:r>
              <a:rPr lang="en-US" sz="2400" dirty="0"/>
              <a:t>Given the evolutionary changes to nuclear data and computational methods, it is important to examine how </a:t>
            </a:r>
            <a:r>
              <a:rPr lang="en-US" sz="2400" i="1" dirty="0" err="1"/>
              <a:t>k</a:t>
            </a:r>
            <a:r>
              <a:rPr lang="en-US" sz="2400" i="1" baseline="-25000" dirty="0" err="1"/>
              <a:t>eff</a:t>
            </a:r>
            <a:r>
              <a:rPr lang="en-US" sz="2400" dirty="0"/>
              <a:t> values for the SCLs found in ANS-8.1 are affected</a:t>
            </a:r>
          </a:p>
          <a:p>
            <a:pPr marL="285750" indent="-285750">
              <a:buFont typeface="Arial" panose="020B0604020202020204" pitchFamily="34" charset="0"/>
              <a:buChar char="•"/>
            </a:pPr>
            <a:r>
              <a:rPr lang="en-US" sz="2400" dirty="0"/>
              <a:t>The purpose of this paper is to present results of a comparison study for the SCLs in ANS-8.1 using the SCALE transport code with several cross-section libraries (ENDF/B-VII.0, -VII.1, -VIII.0, and –VIII.1) to track the progression of </a:t>
            </a:r>
            <a:r>
              <a:rPr lang="en-US" sz="2400" i="1" dirty="0" err="1"/>
              <a:t>k</a:t>
            </a:r>
            <a:r>
              <a:rPr lang="en-US" sz="2400" i="1" baseline="-25000" dirty="0" err="1"/>
              <a:t>eff</a:t>
            </a:r>
            <a:r>
              <a:rPr lang="en-US" sz="2400" dirty="0"/>
              <a:t> values </a:t>
            </a:r>
          </a:p>
          <a:p>
            <a:pPr marL="285750" indent="-285750">
              <a:buFont typeface="Arial" panose="020B0604020202020204" pitchFamily="34" charset="0"/>
              <a:buChar char="•"/>
            </a:pPr>
            <a:r>
              <a:rPr lang="en-US" sz="2400" dirty="0"/>
              <a:t>The values presented here are only references for the WG to compare to the current values and should not be used explicitly in any safety analysis report</a:t>
            </a:r>
          </a:p>
          <a:p>
            <a:endParaRPr lang="en-US" sz="2400" dirty="0"/>
          </a:p>
        </p:txBody>
      </p:sp>
    </p:spTree>
    <p:extLst>
      <p:ext uri="{BB962C8B-B14F-4D97-AF65-F5344CB8AC3E}">
        <p14:creationId xmlns:p14="http://schemas.microsoft.com/office/powerpoint/2010/main" val="1753545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A7369-45D5-74AE-BDD9-A56C4464D5B6}"/>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6644306C-387D-1553-6164-C12737922A75}"/>
              </a:ext>
            </a:extLst>
          </p:cNvPr>
          <p:cNvSpPr>
            <a:spLocks noGrp="1"/>
          </p:cNvSpPr>
          <p:nvPr>
            <p:ph idx="1"/>
          </p:nvPr>
        </p:nvSpPr>
        <p:spPr>
          <a:xfrm>
            <a:off x="314692" y="1398085"/>
            <a:ext cx="11315194" cy="4061829"/>
          </a:xfrm>
        </p:spPr>
        <p:txBody>
          <a:bodyPr/>
          <a:lstStyle/>
          <a:p>
            <a:pPr marL="285750" indent="-285750">
              <a:buFont typeface="Arial" panose="020B0604020202020204" pitchFamily="34" charset="0"/>
              <a:buChar char="•"/>
            </a:pPr>
            <a:r>
              <a:rPr lang="en-US" sz="2400" dirty="0"/>
              <a:t>SCALE 6.3.2 transport code used for all calculations</a:t>
            </a:r>
          </a:p>
          <a:p>
            <a:pPr marL="285750" indent="-285750">
              <a:buFont typeface="Arial" panose="020B0604020202020204" pitchFamily="34" charset="0"/>
              <a:buChar char="•"/>
            </a:pPr>
            <a:r>
              <a:rPr lang="en-US" sz="2400" dirty="0"/>
              <a:t>Four continuous energy libraries</a:t>
            </a:r>
          </a:p>
          <a:p>
            <a:pPr marL="971550" lvl="1" indent="-285750">
              <a:buFont typeface="System Font Regular"/>
              <a:buChar char="-"/>
            </a:pPr>
            <a:r>
              <a:rPr lang="en-US" sz="2400" dirty="0"/>
              <a:t>ENDF/B-VII.0</a:t>
            </a:r>
          </a:p>
          <a:p>
            <a:pPr marL="971550" lvl="1" indent="-285750">
              <a:buFont typeface="System Font Regular"/>
              <a:buChar char="-"/>
            </a:pPr>
            <a:r>
              <a:rPr lang="en-US" sz="2400" dirty="0"/>
              <a:t>ENDF/B-VII.1</a:t>
            </a:r>
          </a:p>
          <a:p>
            <a:pPr marL="971550" lvl="1" indent="-285750">
              <a:buFont typeface="System Font Regular"/>
              <a:buChar char="-"/>
            </a:pPr>
            <a:r>
              <a:rPr lang="en-US" sz="2400" dirty="0"/>
              <a:t>ENDF/B-VIII.0</a:t>
            </a:r>
          </a:p>
          <a:p>
            <a:pPr marL="971550" lvl="1" indent="-285750">
              <a:buFont typeface="System Font Regular"/>
              <a:buChar char="-"/>
            </a:pPr>
            <a:r>
              <a:rPr lang="en-US" sz="2400" dirty="0"/>
              <a:t>ENDF/B-VIII.1</a:t>
            </a:r>
          </a:p>
        </p:txBody>
      </p:sp>
    </p:spTree>
    <p:extLst>
      <p:ext uri="{BB962C8B-B14F-4D97-AF65-F5344CB8AC3E}">
        <p14:creationId xmlns:p14="http://schemas.microsoft.com/office/powerpoint/2010/main" val="2934103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A7369-45D5-74AE-BDD9-A56C4464D5B6}"/>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6644306C-387D-1553-6164-C12737922A75}"/>
              </a:ext>
            </a:extLst>
          </p:cNvPr>
          <p:cNvSpPr>
            <a:spLocks noGrp="1"/>
          </p:cNvSpPr>
          <p:nvPr>
            <p:ph idx="1"/>
          </p:nvPr>
        </p:nvSpPr>
        <p:spPr>
          <a:xfrm>
            <a:off x="314692" y="1251522"/>
            <a:ext cx="11315194" cy="4061829"/>
          </a:xfrm>
        </p:spPr>
        <p:txBody>
          <a:bodyPr/>
          <a:lstStyle/>
          <a:p>
            <a:pPr marL="285750" indent="-285750">
              <a:buFont typeface="Arial" panose="020B0604020202020204" pitchFamily="34" charset="0"/>
              <a:buChar char="•"/>
            </a:pPr>
            <a:r>
              <a:rPr lang="en-US" sz="2000" dirty="0"/>
              <a:t>Four specific geometries used</a:t>
            </a:r>
          </a:p>
          <a:p>
            <a:pPr marL="971550" lvl="1" indent="-285750"/>
            <a:r>
              <a:rPr lang="en-US" sz="2000" dirty="0"/>
              <a:t>Spheres for mass and volume calculations</a:t>
            </a:r>
          </a:p>
          <a:p>
            <a:pPr marL="971550" lvl="1" indent="-285750"/>
            <a:r>
              <a:rPr lang="en-US" sz="2000" dirty="0"/>
              <a:t>Infinite cylinders for diameters</a:t>
            </a:r>
          </a:p>
          <a:p>
            <a:pPr marL="971550" lvl="1" indent="-285750"/>
            <a:r>
              <a:rPr lang="en-US" sz="2000" dirty="0"/>
              <a:t>Infinite slabs for thicknesses and areal densities</a:t>
            </a:r>
          </a:p>
          <a:p>
            <a:pPr marL="971550" lvl="1" indent="-285750"/>
            <a:r>
              <a:rPr lang="en-US" sz="2000" dirty="0"/>
              <a:t>Infinite medium for concentrations and H/X ratios</a:t>
            </a:r>
          </a:p>
          <a:p>
            <a:pPr marL="342900" indent="-342900">
              <a:buFont typeface="Arial" panose="020B0604020202020204" pitchFamily="34" charset="0"/>
              <a:buChar char="•"/>
            </a:pPr>
            <a:r>
              <a:rPr lang="en-US" sz="2000" dirty="0"/>
              <a:t>Spheres, cylinders, and slabs assume 30 cm water reflector</a:t>
            </a:r>
          </a:p>
          <a:p>
            <a:pPr marL="342900" indent="-342900">
              <a:buFont typeface="Arial" panose="020B0604020202020204" pitchFamily="34" charset="0"/>
              <a:buChar char="•"/>
            </a:pPr>
            <a:r>
              <a:rPr lang="en-US" sz="2000" dirty="0"/>
              <a:t>Monte Carlo parameters: 10,000 neutrons per generation, skipping 100 generations, and run until 10 </a:t>
            </a:r>
            <a:r>
              <a:rPr lang="en-US" sz="2000" dirty="0" err="1"/>
              <a:t>pcm</a:t>
            </a:r>
            <a:r>
              <a:rPr lang="en-US" sz="2000" dirty="0"/>
              <a:t> uncertainty </a:t>
            </a:r>
          </a:p>
          <a:p>
            <a:pPr marL="342900" indent="-342900">
              <a:buFont typeface="Arial" panose="020B0604020202020204" pitchFamily="34" charset="0"/>
              <a:buChar char="•"/>
            </a:pPr>
            <a:r>
              <a:rPr lang="en-US" sz="2000" dirty="0"/>
              <a:t>Values highlighted in red are above </a:t>
            </a:r>
            <a:r>
              <a:rPr lang="en-US" sz="2000" i="1" dirty="0" err="1"/>
              <a:t>k</a:t>
            </a:r>
            <a:r>
              <a:rPr lang="en-US" sz="2000" i="1" baseline="-25000" dirty="0" err="1"/>
              <a:t>eff</a:t>
            </a:r>
            <a:r>
              <a:rPr lang="en-US" sz="2000" i="1" baseline="-25000" dirty="0"/>
              <a:t> </a:t>
            </a:r>
            <a:r>
              <a:rPr lang="en-US" sz="2000" dirty="0"/>
              <a:t>of 0.98 for emphasis only</a:t>
            </a:r>
          </a:p>
          <a:p>
            <a:pPr marL="971550" lvl="1" indent="-285750"/>
            <a:endParaRPr lang="en-US" sz="2400" dirty="0"/>
          </a:p>
        </p:txBody>
      </p:sp>
      <p:pic>
        <p:nvPicPr>
          <p:cNvPr id="5" name="Picture 4" descr="Icon&#10;&#10;AI-generated content may be incorrect.">
            <a:extLst>
              <a:ext uri="{FF2B5EF4-FFF2-40B4-BE49-F238E27FC236}">
                <a16:creationId xmlns:a16="http://schemas.microsoft.com/office/drawing/2014/main" id="{682164DF-B271-0B1F-AA49-768E050CADA3}"/>
              </a:ext>
            </a:extLst>
          </p:cNvPr>
          <p:cNvPicPr>
            <a:picLocks noChangeAspect="1"/>
          </p:cNvPicPr>
          <p:nvPr/>
        </p:nvPicPr>
        <p:blipFill>
          <a:blip r:embed="rId2"/>
          <a:stretch>
            <a:fillRect/>
          </a:stretch>
        </p:blipFill>
        <p:spPr>
          <a:xfrm>
            <a:off x="2830570" y="4986904"/>
            <a:ext cx="2249718" cy="1828800"/>
          </a:xfrm>
          <a:prstGeom prst="rect">
            <a:avLst/>
          </a:prstGeom>
        </p:spPr>
      </p:pic>
      <p:pic>
        <p:nvPicPr>
          <p:cNvPr id="6" name="Picture 5" descr="Background pattern&#10;&#10;AI-generated content may be incorrect.">
            <a:extLst>
              <a:ext uri="{FF2B5EF4-FFF2-40B4-BE49-F238E27FC236}">
                <a16:creationId xmlns:a16="http://schemas.microsoft.com/office/drawing/2014/main" id="{067165D8-F7F3-5D0A-83DB-2C6BE46C0220}"/>
              </a:ext>
            </a:extLst>
          </p:cNvPr>
          <p:cNvPicPr>
            <a:picLocks noChangeAspect="1"/>
          </p:cNvPicPr>
          <p:nvPr/>
        </p:nvPicPr>
        <p:blipFill>
          <a:blip r:embed="rId3"/>
          <a:stretch>
            <a:fillRect/>
          </a:stretch>
        </p:blipFill>
        <p:spPr>
          <a:xfrm>
            <a:off x="5670550" y="4986904"/>
            <a:ext cx="850900" cy="1828800"/>
          </a:xfrm>
          <a:prstGeom prst="rect">
            <a:avLst/>
          </a:prstGeom>
        </p:spPr>
      </p:pic>
      <p:pic>
        <p:nvPicPr>
          <p:cNvPr id="7" name="Picture 6" descr="A picture containing shape&#10;&#10;AI-generated content may be incorrect.">
            <a:extLst>
              <a:ext uri="{FF2B5EF4-FFF2-40B4-BE49-F238E27FC236}">
                <a16:creationId xmlns:a16="http://schemas.microsoft.com/office/drawing/2014/main" id="{F4FD34CC-FD8A-329C-0235-BB98569D220D}"/>
              </a:ext>
            </a:extLst>
          </p:cNvPr>
          <p:cNvPicPr>
            <a:picLocks noChangeAspect="1"/>
          </p:cNvPicPr>
          <p:nvPr/>
        </p:nvPicPr>
        <p:blipFill>
          <a:blip r:embed="rId4"/>
          <a:stretch>
            <a:fillRect/>
          </a:stretch>
        </p:blipFill>
        <p:spPr>
          <a:xfrm>
            <a:off x="7780557" y="4986904"/>
            <a:ext cx="889000" cy="1828800"/>
          </a:xfrm>
          <a:prstGeom prst="rect">
            <a:avLst/>
          </a:prstGeom>
        </p:spPr>
      </p:pic>
    </p:spTree>
    <p:extLst>
      <p:ext uri="{BB962C8B-B14F-4D97-AF65-F5344CB8AC3E}">
        <p14:creationId xmlns:p14="http://schemas.microsoft.com/office/powerpoint/2010/main" val="4150488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F9BCC-D9A0-DA62-7D88-3A87B91EAEF2}"/>
              </a:ext>
            </a:extLst>
          </p:cNvPr>
          <p:cNvSpPr>
            <a:spLocks noGrp="1"/>
          </p:cNvSpPr>
          <p:nvPr>
            <p:ph type="title"/>
          </p:nvPr>
        </p:nvSpPr>
        <p:spPr/>
        <p:txBody>
          <a:bodyPr/>
          <a:lstStyle/>
          <a:p>
            <a:r>
              <a:rPr lang="en-US" dirty="0"/>
              <a:t>Results: ANS-8.1 Table 1 – Single-parameter subcritical limits for uniform aqueous solutions of fissile nuclides</a:t>
            </a:r>
          </a:p>
        </p:txBody>
      </p:sp>
      <p:graphicFrame>
        <p:nvGraphicFramePr>
          <p:cNvPr id="4" name="Content Placeholder 3">
            <a:extLst>
              <a:ext uri="{FF2B5EF4-FFF2-40B4-BE49-F238E27FC236}">
                <a16:creationId xmlns:a16="http://schemas.microsoft.com/office/drawing/2014/main" id="{D726E006-DC97-8CA5-05B0-AC2F3B855CBD}"/>
              </a:ext>
            </a:extLst>
          </p:cNvPr>
          <p:cNvGraphicFramePr>
            <a:graphicFrameLocks noGrp="1"/>
          </p:cNvGraphicFramePr>
          <p:nvPr>
            <p:ph idx="1"/>
            <p:extLst>
              <p:ext uri="{D42A27DB-BD31-4B8C-83A1-F6EECF244321}">
                <p14:modId xmlns:p14="http://schemas.microsoft.com/office/powerpoint/2010/main" val="578014538"/>
              </p:ext>
            </p:extLst>
          </p:nvPr>
        </p:nvGraphicFramePr>
        <p:xfrm>
          <a:off x="1618573" y="1443546"/>
          <a:ext cx="8884669" cy="4803574"/>
        </p:xfrm>
        <a:graphic>
          <a:graphicData uri="http://schemas.openxmlformats.org/drawingml/2006/table">
            <a:tbl>
              <a:tblPr firstRow="1" firstCol="1" bandRow="1">
                <a:tableStyleId>{21E4AEA4-8DFA-4A89-87EB-49C32662AFE0}</a:tableStyleId>
              </a:tblPr>
              <a:tblGrid>
                <a:gridCol w="2493036">
                  <a:extLst>
                    <a:ext uri="{9D8B030D-6E8A-4147-A177-3AD203B41FA5}">
                      <a16:colId xmlns:a16="http://schemas.microsoft.com/office/drawing/2014/main" val="3355487253"/>
                    </a:ext>
                  </a:extLst>
                </a:gridCol>
                <a:gridCol w="1373571">
                  <a:extLst>
                    <a:ext uri="{9D8B030D-6E8A-4147-A177-3AD203B41FA5}">
                      <a16:colId xmlns:a16="http://schemas.microsoft.com/office/drawing/2014/main" val="2715622918"/>
                    </a:ext>
                  </a:extLst>
                </a:gridCol>
                <a:gridCol w="1373571">
                  <a:extLst>
                    <a:ext uri="{9D8B030D-6E8A-4147-A177-3AD203B41FA5}">
                      <a16:colId xmlns:a16="http://schemas.microsoft.com/office/drawing/2014/main" val="459947116"/>
                    </a:ext>
                  </a:extLst>
                </a:gridCol>
                <a:gridCol w="1371792">
                  <a:extLst>
                    <a:ext uri="{9D8B030D-6E8A-4147-A177-3AD203B41FA5}">
                      <a16:colId xmlns:a16="http://schemas.microsoft.com/office/drawing/2014/main" val="2831225640"/>
                    </a:ext>
                  </a:extLst>
                </a:gridCol>
                <a:gridCol w="1371792">
                  <a:extLst>
                    <a:ext uri="{9D8B030D-6E8A-4147-A177-3AD203B41FA5}">
                      <a16:colId xmlns:a16="http://schemas.microsoft.com/office/drawing/2014/main" val="3252246441"/>
                    </a:ext>
                  </a:extLst>
                </a:gridCol>
                <a:gridCol w="900907">
                  <a:extLst>
                    <a:ext uri="{9D8B030D-6E8A-4147-A177-3AD203B41FA5}">
                      <a16:colId xmlns:a16="http://schemas.microsoft.com/office/drawing/2014/main" val="3043275185"/>
                    </a:ext>
                  </a:extLst>
                </a:gridCol>
              </a:tblGrid>
              <a:tr h="461608">
                <a:tc rowSpan="2">
                  <a:txBody>
                    <a:bodyPr/>
                    <a:lstStyle/>
                    <a:p>
                      <a:pPr marL="0" marR="0" algn="ctr">
                        <a:lnSpc>
                          <a:spcPct val="115000"/>
                        </a:lnSpc>
                        <a:buNone/>
                      </a:pPr>
                      <a:r>
                        <a:rPr lang="en-US" sz="1200" kern="100" dirty="0">
                          <a:effectLst/>
                        </a:rPr>
                        <a:t>Parameter</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gridSpan="5">
                  <a:txBody>
                    <a:bodyPr/>
                    <a:lstStyle/>
                    <a:p>
                      <a:pPr marL="0" marR="0" algn="ctr">
                        <a:lnSpc>
                          <a:spcPct val="115000"/>
                        </a:lnSpc>
                        <a:buNone/>
                      </a:pPr>
                      <a:r>
                        <a:rPr lang="en-US" sz="1200" kern="100">
                          <a:effectLst/>
                        </a:rPr>
                        <a:t>Subcritical limit for fissile solute*</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66951583"/>
                  </a:ext>
                </a:extLst>
              </a:tr>
              <a:tr h="333282">
                <a:tc vMerge="1">
                  <a:txBody>
                    <a:bodyPr/>
                    <a:lstStyle/>
                    <a:p>
                      <a:endParaRPr lang="en-US"/>
                    </a:p>
                  </a:txBody>
                  <a:tcPr/>
                </a:tc>
                <a:tc>
                  <a:txBody>
                    <a:bodyPr/>
                    <a:lstStyle/>
                    <a:p>
                      <a:pPr marL="0" marR="0" algn="ctr">
                        <a:lnSpc>
                          <a:spcPct val="115000"/>
                        </a:lnSpc>
                        <a:buNone/>
                      </a:pPr>
                      <a:r>
                        <a:rPr lang="en-US" sz="1200" kern="100" baseline="30000">
                          <a:effectLst/>
                        </a:rPr>
                        <a:t>233</a:t>
                      </a:r>
                      <a:r>
                        <a:rPr lang="en-US" sz="1200" kern="100">
                          <a:effectLst/>
                        </a:rPr>
                        <a:t>UO</a:t>
                      </a:r>
                      <a:r>
                        <a:rPr lang="en-US" sz="1200" kern="100" baseline="-25000">
                          <a:effectLst/>
                        </a:rPr>
                        <a:t>2</a:t>
                      </a:r>
                      <a:r>
                        <a:rPr lang="en-US" sz="1200" kern="100">
                          <a:effectLst/>
                        </a:rPr>
                        <a:t>F</a:t>
                      </a:r>
                      <a:r>
                        <a:rPr lang="en-US" sz="1200" kern="100" baseline="-25000">
                          <a:effectLst/>
                        </a:rPr>
                        <a:t>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baseline="30000">
                          <a:effectLst/>
                        </a:rPr>
                        <a:t>233</a:t>
                      </a:r>
                      <a:r>
                        <a:rPr lang="en-US" sz="1200" kern="100">
                          <a:effectLst/>
                        </a:rPr>
                        <a:t>UO</a:t>
                      </a:r>
                      <a:r>
                        <a:rPr lang="en-US" sz="1200" kern="100" baseline="-25000">
                          <a:effectLst/>
                        </a:rPr>
                        <a:t>2</a:t>
                      </a:r>
                      <a:r>
                        <a:rPr lang="en-US" sz="1200" kern="100">
                          <a:effectLst/>
                        </a:rPr>
                        <a:t>(NO</a:t>
                      </a:r>
                      <a:r>
                        <a:rPr lang="en-US" sz="1200" kern="100" baseline="-25000">
                          <a:effectLst/>
                        </a:rPr>
                        <a:t>3</a:t>
                      </a:r>
                      <a:r>
                        <a:rPr lang="en-US" sz="1200" kern="100">
                          <a:effectLst/>
                        </a:rPr>
                        <a:t>)</a:t>
                      </a:r>
                      <a:r>
                        <a:rPr lang="en-US" sz="1200" kern="100" baseline="-25000">
                          <a:effectLst/>
                        </a:rPr>
                        <a:t>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baseline="30000">
                          <a:effectLst/>
                        </a:rPr>
                        <a:t>235</a:t>
                      </a:r>
                      <a:r>
                        <a:rPr lang="en-US" sz="1200" kern="100">
                          <a:effectLst/>
                        </a:rPr>
                        <a:t>UO</a:t>
                      </a:r>
                      <a:r>
                        <a:rPr lang="en-US" sz="1200" kern="100" baseline="-25000">
                          <a:effectLst/>
                        </a:rPr>
                        <a:t>2</a:t>
                      </a:r>
                      <a:r>
                        <a:rPr lang="en-US" sz="1200" kern="100">
                          <a:effectLst/>
                        </a:rPr>
                        <a:t>F</a:t>
                      </a:r>
                      <a:r>
                        <a:rPr lang="en-US" sz="1200" kern="100" baseline="-25000">
                          <a:effectLst/>
                        </a:rPr>
                        <a:t>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baseline="30000">
                          <a:effectLst/>
                        </a:rPr>
                        <a:t>235</a:t>
                      </a:r>
                      <a:r>
                        <a:rPr lang="en-US" sz="1200" kern="100">
                          <a:effectLst/>
                        </a:rPr>
                        <a:t>UO</a:t>
                      </a:r>
                      <a:r>
                        <a:rPr lang="en-US" sz="1200" kern="100" baseline="-25000">
                          <a:effectLst/>
                        </a:rPr>
                        <a:t>2</a:t>
                      </a:r>
                      <a:r>
                        <a:rPr lang="en-US" sz="1200" kern="100">
                          <a:effectLst/>
                        </a:rPr>
                        <a:t>(NO</a:t>
                      </a:r>
                      <a:r>
                        <a:rPr lang="en-US" sz="1200" kern="100" baseline="-25000">
                          <a:effectLst/>
                        </a:rPr>
                        <a:t>3</a:t>
                      </a:r>
                      <a:r>
                        <a:rPr lang="en-US" sz="1200" kern="100">
                          <a:effectLst/>
                        </a:rPr>
                        <a:t>)</a:t>
                      </a:r>
                      <a:r>
                        <a:rPr lang="en-US" sz="1200" kern="100" baseline="-25000">
                          <a:effectLst/>
                        </a:rPr>
                        <a:t>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baseline="30000">
                          <a:effectLst/>
                        </a:rPr>
                        <a:t>239</a:t>
                      </a:r>
                      <a:r>
                        <a:rPr lang="en-US" sz="1200" kern="100">
                          <a:effectLst/>
                        </a:rPr>
                        <a:t>Pu(NO</a:t>
                      </a:r>
                      <a:r>
                        <a:rPr lang="en-US" sz="1200" kern="100" baseline="-25000">
                          <a:effectLst/>
                        </a:rPr>
                        <a:t>3</a:t>
                      </a:r>
                      <a:r>
                        <a:rPr lang="en-US" sz="1200" kern="100">
                          <a:effectLst/>
                        </a:rPr>
                        <a:t>)</a:t>
                      </a:r>
                      <a:r>
                        <a:rPr lang="en-US" sz="1200" kern="100" baseline="-25000">
                          <a:effectLst/>
                        </a:rPr>
                        <a:t>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4099186112"/>
                  </a:ext>
                </a:extLst>
              </a:tr>
              <a:tr h="257374">
                <a:tc>
                  <a:txBody>
                    <a:bodyPr/>
                    <a:lstStyle/>
                    <a:p>
                      <a:pPr marL="0" marR="0" algn="ctr">
                        <a:lnSpc>
                          <a:spcPct val="115000"/>
                        </a:lnSpc>
                        <a:buNone/>
                      </a:pPr>
                      <a:r>
                        <a:rPr lang="en-US" sz="1200" kern="100">
                          <a:effectLst/>
                        </a:rPr>
                        <a:t>Mass of fissile nuclide (kg)</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0.54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0.55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0.76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0.78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0.48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174654369"/>
                  </a:ext>
                </a:extLst>
              </a:tr>
              <a:tr h="257374">
                <a:tc>
                  <a:txBody>
                    <a:bodyPr/>
                    <a:lstStyle/>
                    <a:p>
                      <a:pPr marL="0" marR="0" algn="ctr">
                        <a:lnSpc>
                          <a:spcPct val="115000"/>
                        </a:lnSpc>
                        <a:buNone/>
                      </a:pPr>
                      <a:r>
                        <a:rPr lang="en-US" sz="1200" kern="100">
                          <a:effectLst/>
                        </a:rPr>
                        <a:t>ENDF/B-VII.0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0.98845</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solidFill>
                            <a:srgbClr val="FF0000"/>
                          </a:solidFill>
                          <a:effectLst/>
                        </a:rPr>
                        <a:t>0.98548</a:t>
                      </a:r>
                      <a:endParaRPr lang="en-US" sz="1200" kern="1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solidFill>
                            <a:srgbClr val="FF0000"/>
                          </a:solidFill>
                          <a:effectLst/>
                        </a:rPr>
                        <a:t>0.98696</a:t>
                      </a:r>
                      <a:endParaRPr lang="en-US" sz="1200" kern="1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solidFill>
                            <a:srgbClr val="FF0000"/>
                          </a:solidFill>
                          <a:effectLst/>
                        </a:rPr>
                        <a:t>0.98543</a:t>
                      </a:r>
                      <a:endParaRPr lang="en-US" sz="1200" kern="1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0.98090</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3870641476"/>
                  </a:ext>
                </a:extLst>
              </a:tr>
              <a:tr h="257374">
                <a:tc>
                  <a:txBody>
                    <a:bodyPr/>
                    <a:lstStyle/>
                    <a:p>
                      <a:pPr marL="0" marR="0" algn="ctr">
                        <a:lnSpc>
                          <a:spcPct val="115000"/>
                        </a:lnSpc>
                        <a:buNone/>
                      </a:pPr>
                      <a:r>
                        <a:rPr lang="en-US" sz="1200" kern="100">
                          <a:effectLst/>
                        </a:rPr>
                        <a:t>ENDF/B-VII.1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0.98851</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solidFill>
                            <a:srgbClr val="FF0000"/>
                          </a:solidFill>
                          <a:effectLst/>
                        </a:rPr>
                        <a:t>0.98538</a:t>
                      </a:r>
                      <a:endParaRPr lang="en-US" sz="1200" kern="1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solidFill>
                            <a:srgbClr val="FF0000"/>
                          </a:solidFill>
                          <a:effectLst/>
                        </a:rPr>
                        <a:t>0.98693</a:t>
                      </a:r>
                      <a:endParaRPr lang="en-US" sz="1200" kern="1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solidFill>
                            <a:srgbClr val="FF0000"/>
                          </a:solidFill>
                          <a:effectLst/>
                        </a:rPr>
                        <a:t>0.98550</a:t>
                      </a:r>
                      <a:endParaRPr lang="en-US" sz="1200" kern="1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0.98081</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1466550491"/>
                  </a:ext>
                </a:extLst>
              </a:tr>
              <a:tr h="257374">
                <a:tc>
                  <a:txBody>
                    <a:bodyPr/>
                    <a:lstStyle/>
                    <a:p>
                      <a:pPr marL="0" marR="0" algn="ctr">
                        <a:lnSpc>
                          <a:spcPct val="115000"/>
                        </a:lnSpc>
                        <a:buNone/>
                      </a:pPr>
                      <a:r>
                        <a:rPr lang="en-US" sz="1200" kern="100">
                          <a:effectLst/>
                        </a:rPr>
                        <a:t>ENDF/B-VIII.0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0.98680</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0.98378</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solidFill>
                            <a:srgbClr val="FF0000"/>
                          </a:solidFill>
                          <a:effectLst/>
                        </a:rPr>
                        <a:t>0.98822</a:t>
                      </a:r>
                      <a:endParaRPr lang="en-US" sz="1200" kern="1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solidFill>
                            <a:srgbClr val="FF0000"/>
                          </a:solidFill>
                          <a:effectLst/>
                        </a:rPr>
                        <a:t>0.98659</a:t>
                      </a:r>
                      <a:endParaRPr lang="en-US" sz="1200" kern="1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effectLst/>
                        </a:rPr>
                        <a:t>0.97505</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2691311486"/>
                  </a:ext>
                </a:extLst>
              </a:tr>
              <a:tr h="257374">
                <a:tc>
                  <a:txBody>
                    <a:bodyPr/>
                    <a:lstStyle/>
                    <a:p>
                      <a:pPr marL="0" marR="0" algn="ctr">
                        <a:lnSpc>
                          <a:spcPct val="115000"/>
                        </a:lnSpc>
                        <a:buNone/>
                      </a:pPr>
                      <a:r>
                        <a:rPr lang="en-US" sz="1200" kern="100">
                          <a:effectLst/>
                        </a:rPr>
                        <a:t>ENDF/B-VIII.1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solidFill>
                            <a:srgbClr val="FF0000"/>
                          </a:solidFill>
                          <a:effectLst/>
                        </a:rPr>
                        <a:t>0.99052</a:t>
                      </a:r>
                      <a:endParaRPr lang="en-US" sz="1200" kern="1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0.98779</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0.98843</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0.98704</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0.97898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3730828916"/>
                  </a:ext>
                </a:extLst>
              </a:tr>
              <a:tr h="257374">
                <a:tc>
                  <a:txBody>
                    <a:bodyPr/>
                    <a:lstStyle/>
                    <a:p>
                      <a:pPr marL="0" marR="0" algn="ctr">
                        <a:lnSpc>
                          <a:spcPct val="115000"/>
                        </a:lnSpc>
                        <a:buNone/>
                      </a:pPr>
                      <a:r>
                        <a:rPr lang="en-US" sz="1200" kern="100">
                          <a:effectLst/>
                        </a:rPr>
                        <a:t>Diameter of cylinder of solution (cm)</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10.5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11.7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13.7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14.4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15.4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3456632649"/>
                  </a:ext>
                </a:extLst>
              </a:tr>
              <a:tr h="257374">
                <a:tc>
                  <a:txBody>
                    <a:bodyPr/>
                    <a:lstStyle/>
                    <a:p>
                      <a:pPr marL="0" marR="0" algn="ctr">
                        <a:lnSpc>
                          <a:spcPct val="115000"/>
                        </a:lnSpc>
                        <a:buNone/>
                      </a:pPr>
                      <a:r>
                        <a:rPr lang="en-US" sz="1200" kern="100">
                          <a:effectLst/>
                        </a:rPr>
                        <a:t>ENDF/B-VII.0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0.97716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0.97754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0.98093</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0.97104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0.98743</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1187639199"/>
                  </a:ext>
                </a:extLst>
              </a:tr>
              <a:tr h="257374">
                <a:tc>
                  <a:txBody>
                    <a:bodyPr/>
                    <a:lstStyle/>
                    <a:p>
                      <a:pPr marL="0" marR="0" algn="ctr">
                        <a:lnSpc>
                          <a:spcPct val="115000"/>
                        </a:lnSpc>
                        <a:buNone/>
                      </a:pPr>
                      <a:r>
                        <a:rPr lang="en-US" sz="1200" kern="100">
                          <a:effectLst/>
                        </a:rPr>
                        <a:t>ENDF/B-VII.1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0.97700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0.97758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0.98094</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0.97120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0.98772</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4077037898"/>
                  </a:ext>
                </a:extLst>
              </a:tr>
              <a:tr h="257374">
                <a:tc>
                  <a:txBody>
                    <a:bodyPr/>
                    <a:lstStyle/>
                    <a:p>
                      <a:pPr marL="0" marR="0" algn="ctr">
                        <a:lnSpc>
                          <a:spcPct val="115000"/>
                        </a:lnSpc>
                        <a:buNone/>
                      </a:pPr>
                      <a:r>
                        <a:rPr lang="en-US" sz="1200" kern="100">
                          <a:effectLst/>
                        </a:rPr>
                        <a:t>ENDF/B-VIII.0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0.97646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0.97652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0.98084</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0.97121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0.98428</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1398719563"/>
                  </a:ext>
                </a:extLst>
              </a:tr>
              <a:tr h="257374">
                <a:tc>
                  <a:txBody>
                    <a:bodyPr/>
                    <a:lstStyle/>
                    <a:p>
                      <a:pPr marL="0" marR="0" algn="ctr">
                        <a:lnSpc>
                          <a:spcPct val="115000"/>
                        </a:lnSpc>
                        <a:buNone/>
                      </a:pPr>
                      <a:r>
                        <a:rPr lang="en-US" sz="1200" kern="100">
                          <a:effectLst/>
                        </a:rPr>
                        <a:t>ENDF/B-VIII.1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0.98200</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0.98252</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0.98194</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0.97283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0.98879</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458275041"/>
                  </a:ext>
                </a:extLst>
              </a:tr>
              <a:tr h="257374">
                <a:tc>
                  <a:txBody>
                    <a:bodyPr/>
                    <a:lstStyle/>
                    <a:p>
                      <a:pPr marL="0" marR="0" algn="ctr">
                        <a:lnSpc>
                          <a:spcPct val="115000"/>
                        </a:lnSpc>
                        <a:buNone/>
                      </a:pPr>
                      <a:r>
                        <a:rPr lang="en-US" sz="1200" kern="100">
                          <a:effectLst/>
                        </a:rPr>
                        <a:t>Thickness of slab of solution (cm)</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2.5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3.1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4.4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4.9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5.5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1750483644"/>
                  </a:ext>
                </a:extLst>
              </a:tr>
              <a:tr h="257374">
                <a:tc>
                  <a:txBody>
                    <a:bodyPr/>
                    <a:lstStyle/>
                    <a:p>
                      <a:pPr marL="0" marR="0" algn="ctr">
                        <a:lnSpc>
                          <a:spcPct val="115000"/>
                        </a:lnSpc>
                        <a:buNone/>
                      </a:pPr>
                      <a:r>
                        <a:rPr lang="en-US" sz="1200" kern="100">
                          <a:effectLst/>
                        </a:rPr>
                        <a:t>ENDF/B-VII.0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0.97747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0.97444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0.96992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0.96787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0.98711</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3330010417"/>
                  </a:ext>
                </a:extLst>
              </a:tr>
              <a:tr h="257374">
                <a:tc>
                  <a:txBody>
                    <a:bodyPr/>
                    <a:lstStyle/>
                    <a:p>
                      <a:pPr marL="0" marR="0" algn="ctr">
                        <a:lnSpc>
                          <a:spcPct val="115000"/>
                        </a:lnSpc>
                        <a:buNone/>
                      </a:pPr>
                      <a:r>
                        <a:rPr lang="en-US" sz="1200" kern="100">
                          <a:effectLst/>
                        </a:rPr>
                        <a:t>ENDF/B-VII.1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0.97732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0.97463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0.97014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0.96780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0.98692</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3069675996"/>
                  </a:ext>
                </a:extLst>
              </a:tr>
              <a:tr h="257374">
                <a:tc>
                  <a:txBody>
                    <a:bodyPr/>
                    <a:lstStyle/>
                    <a:p>
                      <a:pPr marL="0" marR="0" algn="ctr">
                        <a:lnSpc>
                          <a:spcPct val="115000"/>
                        </a:lnSpc>
                        <a:buNone/>
                      </a:pPr>
                      <a:r>
                        <a:rPr lang="en-US" sz="1200" kern="100">
                          <a:effectLst/>
                        </a:rPr>
                        <a:t>ENDF/B-VIII.0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0.97811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0.97509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0.96997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0.96775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0.98546</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2811655244"/>
                  </a:ext>
                </a:extLst>
              </a:tr>
              <a:tr h="257374">
                <a:tc>
                  <a:txBody>
                    <a:bodyPr/>
                    <a:lstStyle/>
                    <a:p>
                      <a:pPr marL="0" marR="0" algn="ctr">
                        <a:lnSpc>
                          <a:spcPct val="115000"/>
                        </a:lnSpc>
                        <a:buNone/>
                      </a:pPr>
                      <a:r>
                        <a:rPr lang="en-US" sz="1200" kern="100">
                          <a:effectLst/>
                        </a:rPr>
                        <a:t>ENDF/B-VIII.1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0.98206</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0.97914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0.97108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0.96930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0.98785</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3863386806"/>
                  </a:ext>
                </a:extLst>
              </a:tr>
            </a:tbl>
          </a:graphicData>
        </a:graphic>
      </p:graphicFrame>
    </p:spTree>
    <p:extLst>
      <p:ext uri="{BB962C8B-B14F-4D97-AF65-F5344CB8AC3E}">
        <p14:creationId xmlns:p14="http://schemas.microsoft.com/office/powerpoint/2010/main" val="2733945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9B403-EB62-27FA-C739-F3266DD80D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3D210A-3FE6-33D1-BA39-2ED8E24D5DF1}"/>
              </a:ext>
            </a:extLst>
          </p:cNvPr>
          <p:cNvSpPr>
            <a:spLocks noGrp="1"/>
          </p:cNvSpPr>
          <p:nvPr>
            <p:ph type="title"/>
          </p:nvPr>
        </p:nvSpPr>
        <p:spPr/>
        <p:txBody>
          <a:bodyPr/>
          <a:lstStyle/>
          <a:p>
            <a:r>
              <a:rPr lang="en-US" dirty="0"/>
              <a:t>Results: ANS-8.1 Table 1 – Single-parameter subcritical limits for uniform aqueous solutions of fissile nuclides</a:t>
            </a:r>
          </a:p>
        </p:txBody>
      </p:sp>
      <p:graphicFrame>
        <p:nvGraphicFramePr>
          <p:cNvPr id="4" name="Content Placeholder 3">
            <a:extLst>
              <a:ext uri="{FF2B5EF4-FFF2-40B4-BE49-F238E27FC236}">
                <a16:creationId xmlns:a16="http://schemas.microsoft.com/office/drawing/2014/main" id="{E6F3415D-97D0-5DFF-7206-5BEC62A643DB}"/>
              </a:ext>
            </a:extLst>
          </p:cNvPr>
          <p:cNvGraphicFramePr>
            <a:graphicFrameLocks noGrp="1"/>
          </p:cNvGraphicFramePr>
          <p:nvPr>
            <p:ph idx="1"/>
            <p:extLst>
              <p:ext uri="{D42A27DB-BD31-4B8C-83A1-F6EECF244321}">
                <p14:modId xmlns:p14="http://schemas.microsoft.com/office/powerpoint/2010/main" val="587023428"/>
              </p:ext>
            </p:extLst>
          </p:nvPr>
        </p:nvGraphicFramePr>
        <p:xfrm>
          <a:off x="1618573" y="1268604"/>
          <a:ext cx="8884669" cy="5015368"/>
        </p:xfrm>
        <a:graphic>
          <a:graphicData uri="http://schemas.openxmlformats.org/drawingml/2006/table">
            <a:tbl>
              <a:tblPr firstRow="1" firstCol="1" bandRow="1">
                <a:tableStyleId>{21E4AEA4-8DFA-4A89-87EB-49C32662AFE0}</a:tableStyleId>
              </a:tblPr>
              <a:tblGrid>
                <a:gridCol w="2493036">
                  <a:extLst>
                    <a:ext uri="{9D8B030D-6E8A-4147-A177-3AD203B41FA5}">
                      <a16:colId xmlns:a16="http://schemas.microsoft.com/office/drawing/2014/main" val="3355487253"/>
                    </a:ext>
                  </a:extLst>
                </a:gridCol>
                <a:gridCol w="1373571">
                  <a:extLst>
                    <a:ext uri="{9D8B030D-6E8A-4147-A177-3AD203B41FA5}">
                      <a16:colId xmlns:a16="http://schemas.microsoft.com/office/drawing/2014/main" val="2715622918"/>
                    </a:ext>
                  </a:extLst>
                </a:gridCol>
                <a:gridCol w="1373571">
                  <a:extLst>
                    <a:ext uri="{9D8B030D-6E8A-4147-A177-3AD203B41FA5}">
                      <a16:colId xmlns:a16="http://schemas.microsoft.com/office/drawing/2014/main" val="459947116"/>
                    </a:ext>
                  </a:extLst>
                </a:gridCol>
                <a:gridCol w="1371792">
                  <a:extLst>
                    <a:ext uri="{9D8B030D-6E8A-4147-A177-3AD203B41FA5}">
                      <a16:colId xmlns:a16="http://schemas.microsoft.com/office/drawing/2014/main" val="2831225640"/>
                    </a:ext>
                  </a:extLst>
                </a:gridCol>
                <a:gridCol w="1371792">
                  <a:extLst>
                    <a:ext uri="{9D8B030D-6E8A-4147-A177-3AD203B41FA5}">
                      <a16:colId xmlns:a16="http://schemas.microsoft.com/office/drawing/2014/main" val="3252246441"/>
                    </a:ext>
                  </a:extLst>
                </a:gridCol>
                <a:gridCol w="900907">
                  <a:extLst>
                    <a:ext uri="{9D8B030D-6E8A-4147-A177-3AD203B41FA5}">
                      <a16:colId xmlns:a16="http://schemas.microsoft.com/office/drawing/2014/main" val="3043275185"/>
                    </a:ext>
                  </a:extLst>
                </a:gridCol>
              </a:tblGrid>
              <a:tr h="258347">
                <a:tc rowSpan="2">
                  <a:txBody>
                    <a:bodyPr/>
                    <a:lstStyle/>
                    <a:p>
                      <a:pPr marL="0" marR="0" algn="ctr">
                        <a:lnSpc>
                          <a:spcPct val="115000"/>
                        </a:lnSpc>
                        <a:buNone/>
                      </a:pPr>
                      <a:r>
                        <a:rPr lang="en-US" sz="1200" kern="100" dirty="0">
                          <a:effectLst/>
                        </a:rPr>
                        <a:t>Parameter</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gridSpan="5">
                  <a:txBody>
                    <a:bodyPr/>
                    <a:lstStyle/>
                    <a:p>
                      <a:pPr marL="0" marR="0" algn="ctr">
                        <a:lnSpc>
                          <a:spcPct val="115000"/>
                        </a:lnSpc>
                        <a:buNone/>
                      </a:pPr>
                      <a:r>
                        <a:rPr lang="en-US" sz="1200" kern="100">
                          <a:effectLst/>
                        </a:rPr>
                        <a:t>Subcritical limit for fissile solute*</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66951583"/>
                  </a:ext>
                </a:extLst>
              </a:tr>
              <a:tr h="186527">
                <a:tc vMerge="1">
                  <a:txBody>
                    <a:bodyPr/>
                    <a:lstStyle/>
                    <a:p>
                      <a:endParaRPr lang="en-US"/>
                    </a:p>
                  </a:txBody>
                  <a:tcPr/>
                </a:tc>
                <a:tc>
                  <a:txBody>
                    <a:bodyPr/>
                    <a:lstStyle/>
                    <a:p>
                      <a:pPr marL="0" marR="0" algn="ctr">
                        <a:lnSpc>
                          <a:spcPct val="115000"/>
                        </a:lnSpc>
                        <a:buNone/>
                      </a:pPr>
                      <a:r>
                        <a:rPr lang="en-US" sz="1200" kern="100" baseline="30000">
                          <a:effectLst/>
                        </a:rPr>
                        <a:t>233</a:t>
                      </a:r>
                      <a:r>
                        <a:rPr lang="en-US" sz="1200" kern="100">
                          <a:effectLst/>
                        </a:rPr>
                        <a:t>UO</a:t>
                      </a:r>
                      <a:r>
                        <a:rPr lang="en-US" sz="1200" kern="100" baseline="-25000">
                          <a:effectLst/>
                        </a:rPr>
                        <a:t>2</a:t>
                      </a:r>
                      <a:r>
                        <a:rPr lang="en-US" sz="1200" kern="100">
                          <a:effectLst/>
                        </a:rPr>
                        <a:t>F</a:t>
                      </a:r>
                      <a:r>
                        <a:rPr lang="en-US" sz="1200" kern="100" baseline="-25000">
                          <a:effectLst/>
                        </a:rPr>
                        <a:t>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baseline="30000">
                          <a:effectLst/>
                        </a:rPr>
                        <a:t>233</a:t>
                      </a:r>
                      <a:r>
                        <a:rPr lang="en-US" sz="1200" kern="100">
                          <a:effectLst/>
                        </a:rPr>
                        <a:t>UO</a:t>
                      </a:r>
                      <a:r>
                        <a:rPr lang="en-US" sz="1200" kern="100" baseline="-25000">
                          <a:effectLst/>
                        </a:rPr>
                        <a:t>2</a:t>
                      </a:r>
                      <a:r>
                        <a:rPr lang="en-US" sz="1200" kern="100">
                          <a:effectLst/>
                        </a:rPr>
                        <a:t>(NO</a:t>
                      </a:r>
                      <a:r>
                        <a:rPr lang="en-US" sz="1200" kern="100" baseline="-25000">
                          <a:effectLst/>
                        </a:rPr>
                        <a:t>3</a:t>
                      </a:r>
                      <a:r>
                        <a:rPr lang="en-US" sz="1200" kern="100">
                          <a:effectLst/>
                        </a:rPr>
                        <a:t>)</a:t>
                      </a:r>
                      <a:r>
                        <a:rPr lang="en-US" sz="1200" kern="100" baseline="-25000">
                          <a:effectLst/>
                        </a:rPr>
                        <a:t>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baseline="30000">
                          <a:effectLst/>
                        </a:rPr>
                        <a:t>235</a:t>
                      </a:r>
                      <a:r>
                        <a:rPr lang="en-US" sz="1200" kern="100">
                          <a:effectLst/>
                        </a:rPr>
                        <a:t>UO</a:t>
                      </a:r>
                      <a:r>
                        <a:rPr lang="en-US" sz="1200" kern="100" baseline="-25000">
                          <a:effectLst/>
                        </a:rPr>
                        <a:t>2</a:t>
                      </a:r>
                      <a:r>
                        <a:rPr lang="en-US" sz="1200" kern="100">
                          <a:effectLst/>
                        </a:rPr>
                        <a:t>F</a:t>
                      </a:r>
                      <a:r>
                        <a:rPr lang="en-US" sz="1200" kern="100" baseline="-25000">
                          <a:effectLst/>
                        </a:rPr>
                        <a:t>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baseline="30000">
                          <a:effectLst/>
                        </a:rPr>
                        <a:t>235</a:t>
                      </a:r>
                      <a:r>
                        <a:rPr lang="en-US" sz="1200" kern="100">
                          <a:effectLst/>
                        </a:rPr>
                        <a:t>UO</a:t>
                      </a:r>
                      <a:r>
                        <a:rPr lang="en-US" sz="1200" kern="100" baseline="-25000">
                          <a:effectLst/>
                        </a:rPr>
                        <a:t>2</a:t>
                      </a:r>
                      <a:r>
                        <a:rPr lang="en-US" sz="1200" kern="100">
                          <a:effectLst/>
                        </a:rPr>
                        <a:t>(NO</a:t>
                      </a:r>
                      <a:r>
                        <a:rPr lang="en-US" sz="1200" kern="100" baseline="-25000">
                          <a:effectLst/>
                        </a:rPr>
                        <a:t>3</a:t>
                      </a:r>
                      <a:r>
                        <a:rPr lang="en-US" sz="1200" kern="100">
                          <a:effectLst/>
                        </a:rPr>
                        <a:t>)</a:t>
                      </a:r>
                      <a:r>
                        <a:rPr lang="en-US" sz="1200" kern="100" baseline="-25000">
                          <a:effectLst/>
                        </a:rPr>
                        <a:t>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baseline="30000">
                          <a:effectLst/>
                        </a:rPr>
                        <a:t>239</a:t>
                      </a:r>
                      <a:r>
                        <a:rPr lang="en-US" sz="1200" kern="100">
                          <a:effectLst/>
                        </a:rPr>
                        <a:t>Pu(NO</a:t>
                      </a:r>
                      <a:r>
                        <a:rPr lang="en-US" sz="1200" kern="100" baseline="-25000">
                          <a:effectLst/>
                        </a:rPr>
                        <a:t>3</a:t>
                      </a:r>
                      <a:r>
                        <a:rPr lang="en-US" sz="1200" kern="100">
                          <a:effectLst/>
                        </a:rPr>
                        <a:t>)</a:t>
                      </a:r>
                      <a:r>
                        <a:rPr lang="en-US" sz="1200" kern="100" baseline="-25000">
                          <a:effectLst/>
                        </a:rPr>
                        <a:t>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4099186112"/>
                  </a:ext>
                </a:extLst>
              </a:tr>
              <a:tr h="144044">
                <a:tc>
                  <a:txBody>
                    <a:bodyPr/>
                    <a:lstStyle/>
                    <a:p>
                      <a:pPr marL="0" marR="0" algn="ctr">
                        <a:lnSpc>
                          <a:spcPct val="115000"/>
                        </a:lnSpc>
                        <a:buNone/>
                      </a:pPr>
                      <a:r>
                        <a:rPr lang="en-US" sz="1200" kern="100" dirty="0">
                          <a:effectLst/>
                        </a:rPr>
                        <a:t>Volume of solution (L)</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effectLst/>
                        </a:rPr>
                        <a:t>2.8</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effectLst/>
                        </a:rPr>
                        <a:t>3.6</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5.5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6.2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effectLst/>
                        </a:rPr>
                        <a:t>7.3</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442378245"/>
                  </a:ext>
                </a:extLst>
              </a:tr>
              <a:tr h="144044">
                <a:tc>
                  <a:txBody>
                    <a:bodyPr/>
                    <a:lstStyle/>
                    <a:p>
                      <a:pPr marL="0" marR="0" algn="ctr">
                        <a:lnSpc>
                          <a:spcPct val="115000"/>
                        </a:lnSpc>
                        <a:buNone/>
                      </a:pPr>
                      <a:r>
                        <a:rPr lang="en-US" sz="1200" kern="100" dirty="0">
                          <a:effectLst/>
                        </a:rPr>
                        <a:t>ENDF/B-VII.0</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effectLst/>
                        </a:rPr>
                        <a:t>0.97469</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effectLst/>
                        </a:rPr>
                        <a:t>0.97147</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0.98098</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0.96259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0.97984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1759869683"/>
                  </a:ext>
                </a:extLst>
              </a:tr>
              <a:tr h="144044">
                <a:tc>
                  <a:txBody>
                    <a:bodyPr/>
                    <a:lstStyle/>
                    <a:p>
                      <a:pPr marL="0" marR="0" algn="ctr">
                        <a:lnSpc>
                          <a:spcPct val="115000"/>
                        </a:lnSpc>
                        <a:buNone/>
                      </a:pPr>
                      <a:r>
                        <a:rPr lang="en-US" sz="1200" kern="100" dirty="0">
                          <a:effectLst/>
                        </a:rPr>
                        <a:t>ENDF/B-VII.1</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0.97497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effectLst/>
                        </a:rPr>
                        <a:t>0.97139</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0.98100</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0.96253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0.97960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2761256137"/>
                  </a:ext>
                </a:extLst>
              </a:tr>
              <a:tr h="144044">
                <a:tc>
                  <a:txBody>
                    <a:bodyPr/>
                    <a:lstStyle/>
                    <a:p>
                      <a:pPr marL="0" marR="0" algn="ctr">
                        <a:lnSpc>
                          <a:spcPct val="115000"/>
                        </a:lnSpc>
                        <a:buNone/>
                      </a:pPr>
                      <a:r>
                        <a:rPr lang="en-US" sz="1200" kern="100" dirty="0">
                          <a:effectLst/>
                        </a:rPr>
                        <a:t>ENDF/B-VIII.0</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0.97386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0.97000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0.98025</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0.96207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0.97808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690038994"/>
                  </a:ext>
                </a:extLst>
              </a:tr>
              <a:tr h="144044">
                <a:tc>
                  <a:txBody>
                    <a:bodyPr/>
                    <a:lstStyle/>
                    <a:p>
                      <a:pPr marL="0" marR="0" algn="ctr">
                        <a:lnSpc>
                          <a:spcPct val="115000"/>
                        </a:lnSpc>
                        <a:buNone/>
                      </a:pPr>
                      <a:r>
                        <a:rPr lang="en-US" sz="1200" kern="100" dirty="0">
                          <a:effectLst/>
                        </a:rPr>
                        <a:t>ENDF/B-VIII.1</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effectLst/>
                        </a:rPr>
                        <a:t>0.97952</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0.97686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0.98138</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0.96439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0.98155</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121311852"/>
                  </a:ext>
                </a:extLst>
              </a:tr>
              <a:tr h="144044">
                <a:tc>
                  <a:txBody>
                    <a:bodyPr/>
                    <a:lstStyle/>
                    <a:p>
                      <a:pPr marL="0" marR="0" algn="ctr">
                        <a:lnSpc>
                          <a:spcPct val="115000"/>
                        </a:lnSpc>
                        <a:buNone/>
                      </a:pPr>
                      <a:r>
                        <a:rPr lang="en-US" sz="1200" kern="100">
                          <a:effectLst/>
                        </a:rPr>
                        <a:t>Concentration of fissile nuclide (g/L)</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effectLst/>
                        </a:rPr>
                        <a:t>10.8</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10.8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11.6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11.6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7.3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925368773"/>
                  </a:ext>
                </a:extLst>
              </a:tr>
              <a:tr h="144044">
                <a:tc>
                  <a:txBody>
                    <a:bodyPr/>
                    <a:lstStyle/>
                    <a:p>
                      <a:pPr marL="0" marR="0" algn="ctr">
                        <a:lnSpc>
                          <a:spcPct val="115000"/>
                        </a:lnSpc>
                        <a:buNone/>
                      </a:pPr>
                      <a:r>
                        <a:rPr lang="en-US" sz="1200" kern="100">
                          <a:effectLst/>
                        </a:rPr>
                        <a:t>ENDF/B-VII.0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effectLst/>
                        </a:rPr>
                        <a:t>0.97861</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0.97673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0.97823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0.97651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1.00617</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2181453037"/>
                  </a:ext>
                </a:extLst>
              </a:tr>
              <a:tr h="144044">
                <a:tc>
                  <a:txBody>
                    <a:bodyPr/>
                    <a:lstStyle/>
                    <a:p>
                      <a:pPr marL="0" marR="0" algn="ctr">
                        <a:lnSpc>
                          <a:spcPct val="115000"/>
                        </a:lnSpc>
                        <a:buNone/>
                      </a:pPr>
                      <a:r>
                        <a:rPr lang="en-US" sz="1200" kern="100">
                          <a:effectLst/>
                        </a:rPr>
                        <a:t>ENDF/B-VII.1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effectLst/>
                        </a:rPr>
                        <a:t>0.97859</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0.97672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0.97817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0.97639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1.00610</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640030796"/>
                  </a:ext>
                </a:extLst>
              </a:tr>
              <a:tr h="144044">
                <a:tc>
                  <a:txBody>
                    <a:bodyPr/>
                    <a:lstStyle/>
                    <a:p>
                      <a:pPr marL="0" marR="0" algn="ctr">
                        <a:lnSpc>
                          <a:spcPct val="115000"/>
                        </a:lnSpc>
                        <a:buNone/>
                      </a:pPr>
                      <a:r>
                        <a:rPr lang="en-US" sz="1200" kern="100">
                          <a:effectLst/>
                        </a:rPr>
                        <a:t>ENDF/B-VIII.0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effectLst/>
                        </a:rPr>
                        <a:t>0.97680</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0.97485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0.97704</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0.97519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0.99955</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1541686965"/>
                  </a:ext>
                </a:extLst>
              </a:tr>
              <a:tr h="144044">
                <a:tc>
                  <a:txBody>
                    <a:bodyPr/>
                    <a:lstStyle/>
                    <a:p>
                      <a:pPr marL="0" marR="0" algn="ctr">
                        <a:lnSpc>
                          <a:spcPct val="115000"/>
                        </a:lnSpc>
                        <a:buNone/>
                      </a:pPr>
                      <a:r>
                        <a:rPr lang="en-US" sz="1200" kern="100">
                          <a:effectLst/>
                        </a:rPr>
                        <a:t>ENDF/B-VIII.1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effectLst/>
                        </a:rPr>
                        <a:t>0.97477</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0.97300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0.97695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0.97508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0.99880</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316627201"/>
                  </a:ext>
                </a:extLst>
              </a:tr>
              <a:tr h="144044">
                <a:tc>
                  <a:txBody>
                    <a:bodyPr/>
                    <a:lstStyle/>
                    <a:p>
                      <a:pPr marL="0" marR="0" algn="ctr">
                        <a:lnSpc>
                          <a:spcPct val="115000"/>
                        </a:lnSpc>
                        <a:buNone/>
                      </a:pPr>
                      <a:r>
                        <a:rPr lang="en-US" sz="1200" kern="100">
                          <a:effectLst/>
                        </a:rPr>
                        <a:t>Atomic ratio of hydrogen to fissile nuclide</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effectLst/>
                        </a:rPr>
                        <a:t>2390</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2390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2250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2250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effectLst/>
                        </a:rPr>
                        <a:t>3630</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101649826"/>
                  </a:ext>
                </a:extLst>
              </a:tr>
              <a:tr h="144044">
                <a:tc>
                  <a:txBody>
                    <a:bodyPr/>
                    <a:lstStyle/>
                    <a:p>
                      <a:pPr marL="0" marR="0" algn="ctr">
                        <a:lnSpc>
                          <a:spcPct val="115000"/>
                        </a:lnSpc>
                        <a:buNone/>
                      </a:pPr>
                      <a:r>
                        <a:rPr lang="en-US" sz="1200" kern="100">
                          <a:effectLst/>
                        </a:rPr>
                        <a:t>ENDF/B-VII.0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effectLst/>
                        </a:rPr>
                        <a:t>0.97691</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effectLst/>
                        </a:rPr>
                        <a:t>0.97419</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0.97536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0.97282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1.00349</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1524505084"/>
                  </a:ext>
                </a:extLst>
              </a:tr>
              <a:tr h="144044">
                <a:tc>
                  <a:txBody>
                    <a:bodyPr/>
                    <a:lstStyle/>
                    <a:p>
                      <a:pPr marL="0" marR="0" algn="ctr">
                        <a:lnSpc>
                          <a:spcPct val="115000"/>
                        </a:lnSpc>
                        <a:buNone/>
                      </a:pPr>
                      <a:r>
                        <a:rPr lang="en-US" sz="1200" kern="100">
                          <a:effectLst/>
                        </a:rPr>
                        <a:t>ENDF/B-VII.1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0.97679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effectLst/>
                        </a:rPr>
                        <a:t>0.97412</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0.97543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0.97280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1.00338</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1446566372"/>
                  </a:ext>
                </a:extLst>
              </a:tr>
              <a:tr h="144044">
                <a:tc>
                  <a:txBody>
                    <a:bodyPr/>
                    <a:lstStyle/>
                    <a:p>
                      <a:pPr marL="0" marR="0" algn="ctr">
                        <a:lnSpc>
                          <a:spcPct val="115000"/>
                        </a:lnSpc>
                        <a:buNone/>
                      </a:pPr>
                      <a:r>
                        <a:rPr lang="en-US" sz="1200" kern="100">
                          <a:effectLst/>
                        </a:rPr>
                        <a:t>ENDF/B-VIII.0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0.97509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effectLst/>
                        </a:rPr>
                        <a:t>0.97235</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0.97426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0.97160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0.99694</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558717821"/>
                  </a:ext>
                </a:extLst>
              </a:tr>
              <a:tr h="144044">
                <a:tc>
                  <a:txBody>
                    <a:bodyPr/>
                    <a:lstStyle/>
                    <a:p>
                      <a:pPr marL="0" marR="0" algn="ctr">
                        <a:lnSpc>
                          <a:spcPct val="115000"/>
                        </a:lnSpc>
                        <a:buNone/>
                      </a:pPr>
                      <a:r>
                        <a:rPr lang="en-US" sz="1200" kern="100">
                          <a:effectLst/>
                        </a:rPr>
                        <a:t>ENDF/B-VIII.1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0.97299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effectLst/>
                        </a:rPr>
                        <a:t>0.97059</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0.97416</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0.97137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0.99602</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3943644211"/>
                  </a:ext>
                </a:extLst>
              </a:tr>
              <a:tr h="144044">
                <a:tc>
                  <a:txBody>
                    <a:bodyPr/>
                    <a:lstStyle/>
                    <a:p>
                      <a:pPr marL="0" marR="0" algn="ctr">
                        <a:lnSpc>
                          <a:spcPct val="115000"/>
                        </a:lnSpc>
                        <a:buNone/>
                      </a:pPr>
                      <a:r>
                        <a:rPr lang="en-US" sz="1200" kern="100">
                          <a:effectLst/>
                        </a:rPr>
                        <a:t>Areal density of fissile nuclide (g/cm</a:t>
                      </a:r>
                      <a:r>
                        <a:rPr lang="en-US" sz="1200" kern="100" baseline="30000">
                          <a:effectLst/>
                        </a:rPr>
                        <a:t>3</a:t>
                      </a:r>
                      <a:r>
                        <a:rPr lang="en-US" sz="1200" kern="100">
                          <a:effectLst/>
                        </a:rPr>
                        <a:t>)</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0.35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0.35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effectLst/>
                        </a:rPr>
                        <a:t>0.40</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0.40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0.25</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408203964"/>
                  </a:ext>
                </a:extLst>
              </a:tr>
              <a:tr h="144044">
                <a:tc>
                  <a:txBody>
                    <a:bodyPr/>
                    <a:lstStyle/>
                    <a:p>
                      <a:pPr marL="0" marR="0" algn="ctr">
                        <a:lnSpc>
                          <a:spcPct val="115000"/>
                        </a:lnSpc>
                        <a:buNone/>
                      </a:pPr>
                      <a:r>
                        <a:rPr lang="en-US" sz="1200" kern="100">
                          <a:effectLst/>
                        </a:rPr>
                        <a:t>ENDF/B-VII.0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0.98085</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0.97732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effectLst/>
                        </a:rPr>
                        <a:t>0.97340</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0.97012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0.98393</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1466233426"/>
                  </a:ext>
                </a:extLst>
              </a:tr>
              <a:tr h="144044">
                <a:tc>
                  <a:txBody>
                    <a:bodyPr/>
                    <a:lstStyle/>
                    <a:p>
                      <a:pPr marL="0" marR="0" algn="ctr">
                        <a:lnSpc>
                          <a:spcPct val="115000"/>
                        </a:lnSpc>
                        <a:buNone/>
                      </a:pPr>
                      <a:r>
                        <a:rPr lang="en-US" sz="1200" kern="100">
                          <a:effectLst/>
                        </a:rPr>
                        <a:t>ENDF/B-VII.1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0.98080</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0.97719</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effectLst/>
                        </a:rPr>
                        <a:t>0.97329</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0.97008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0.98385</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2304769812"/>
                  </a:ext>
                </a:extLst>
              </a:tr>
              <a:tr h="144044">
                <a:tc>
                  <a:txBody>
                    <a:bodyPr/>
                    <a:lstStyle/>
                    <a:p>
                      <a:pPr marL="0" marR="0" algn="ctr">
                        <a:lnSpc>
                          <a:spcPct val="115000"/>
                        </a:lnSpc>
                        <a:buNone/>
                      </a:pPr>
                      <a:r>
                        <a:rPr lang="en-US" sz="1200" kern="100">
                          <a:effectLst/>
                        </a:rPr>
                        <a:t>ENDF/B-VIII.0</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effectLst/>
                        </a:rPr>
                        <a:t>0.97907</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0.97558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effectLst/>
                        </a:rPr>
                        <a:t>0.97373</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effectLst/>
                        </a:rPr>
                        <a:t>0.97057</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0.97788</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1723699189"/>
                  </a:ext>
                </a:extLst>
              </a:tr>
              <a:tr h="144044">
                <a:tc>
                  <a:txBody>
                    <a:bodyPr/>
                    <a:lstStyle/>
                    <a:p>
                      <a:pPr marL="0" marR="0" algn="ctr">
                        <a:lnSpc>
                          <a:spcPct val="115000"/>
                        </a:lnSpc>
                        <a:buNone/>
                      </a:pPr>
                      <a:r>
                        <a:rPr lang="en-US" sz="1200" kern="100">
                          <a:effectLst/>
                        </a:rPr>
                        <a:t>ENDF/B-VIII.1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solidFill>
                            <a:srgbClr val="FF0000"/>
                          </a:solidFill>
                          <a:effectLst/>
                        </a:rPr>
                        <a:t>0.98033</a:t>
                      </a:r>
                      <a:endParaRPr lang="en-US" sz="12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0.97681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a:effectLst/>
                        </a:rPr>
                        <a:t>0.97357</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effectLst/>
                        </a:rPr>
                        <a:t>0.97052</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tc>
                  <a:txBody>
                    <a:bodyPr/>
                    <a:lstStyle/>
                    <a:p>
                      <a:pPr marL="0" marR="0" algn="ctr">
                        <a:lnSpc>
                          <a:spcPct val="115000"/>
                        </a:lnSpc>
                        <a:buNone/>
                      </a:pPr>
                      <a:r>
                        <a:rPr lang="en-US" sz="1200" kern="100" dirty="0">
                          <a:effectLst/>
                        </a:rPr>
                        <a:t>0.97967</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015" marR="53015" marT="0" marB="0" anchor="ctr"/>
                </a:tc>
                <a:extLst>
                  <a:ext uri="{0D108BD9-81ED-4DB2-BD59-A6C34878D82A}">
                    <a16:rowId xmlns:a16="http://schemas.microsoft.com/office/drawing/2014/main" val="4050346984"/>
                  </a:ext>
                </a:extLst>
              </a:tr>
            </a:tbl>
          </a:graphicData>
        </a:graphic>
      </p:graphicFrame>
    </p:spTree>
    <p:extLst>
      <p:ext uri="{BB962C8B-B14F-4D97-AF65-F5344CB8AC3E}">
        <p14:creationId xmlns:p14="http://schemas.microsoft.com/office/powerpoint/2010/main" val="381712153"/>
      </p:ext>
    </p:extLst>
  </p:cSld>
  <p:clrMapOvr>
    <a:masterClrMapping/>
  </p:clrMapOvr>
</p:sld>
</file>

<file path=ppt/theme/theme1.xml><?xml version="1.0" encoding="utf-8"?>
<a:theme xmlns:a="http://schemas.openxmlformats.org/drawingml/2006/main" name="ORNL Presentation">
  <a:themeElements>
    <a:clrScheme name="ORNL Color TEST">
      <a:dk1>
        <a:srgbClr val="373A36"/>
      </a:dk1>
      <a:lt1>
        <a:srgbClr val="FFFFFF"/>
      </a:lt1>
      <a:dk2>
        <a:srgbClr val="00662C"/>
      </a:dk2>
      <a:lt2>
        <a:srgbClr val="DBDCDB"/>
      </a:lt2>
      <a:accent1>
        <a:srgbClr val="00454D"/>
      </a:accent1>
      <a:accent2>
        <a:srgbClr val="006BA6"/>
      </a:accent2>
      <a:accent3>
        <a:srgbClr val="00B38F"/>
      </a:accent3>
      <a:accent4>
        <a:srgbClr val="7DBA00"/>
      </a:accent4>
      <a:accent5>
        <a:srgbClr val="FF9E1B"/>
      </a:accent5>
      <a:accent6>
        <a:srgbClr val="B50093"/>
      </a:accent6>
      <a:hlink>
        <a:srgbClr val="00BDB5"/>
      </a:hlink>
      <a:folHlink>
        <a:srgbClr val="00662C"/>
      </a:folHlink>
    </a:clrScheme>
    <a:fontScheme name="ORNL">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ORNL Green">
      <a:srgbClr val="00662C"/>
    </a:custClr>
    <a:custClr name="Hale Navy">
      <a:srgbClr val="00454D"/>
    </a:custClr>
    <a:custClr name="Graphite">
      <a:srgbClr val="DBDCDB"/>
    </a:custClr>
    <a:custClr name="Polar">
      <a:srgbClr val="FFFFFF"/>
    </a:custClr>
    <a:custClr name="Dark Matter">
      <a:srgbClr val="373A36"/>
    </a:custClr>
    <a:custClr name="Energy">
      <a:srgbClr val="7DBA00"/>
    </a:custClr>
    <a:custClr name="Mist">
      <a:srgbClr val="8BFEBF"/>
    </a:custClr>
    <a:custClr name="Biome">
      <a:srgbClr val="00B38F"/>
    </a:custClr>
    <a:custClr name="Aqua">
      <a:srgbClr val="00BDB5"/>
    </a:custClr>
    <a:custClr name="Infinity">
      <a:srgbClr val="006BA6"/>
    </a:custClr>
    <a:custClr name="Hydro">
      <a:srgbClr val="005776"/>
    </a:custClr>
    <a:custClr name="Solar">
      <a:srgbClr val="FF9E1B"/>
    </a:custClr>
    <a:custClr name="Spark">
      <a:srgbClr val="FE5000"/>
    </a:custClr>
    <a:custClr name="Plasma">
      <a:srgbClr val="B50094"/>
    </a:custClr>
    <a:custClr name="Pulsar">
      <a:srgbClr val="4E008E"/>
    </a:custClr>
  </a:custClrLst>
  <a:extLst>
    <a:ext uri="{05A4C25C-085E-4340-85A3-A5531E510DB2}">
      <thm15:themeFamily xmlns:thm15="http://schemas.microsoft.com/office/thememl/2012/main" name="ORNL Presentation 16x9 Template" id="{15F1EDB1-644E-C748-8245-FEA8598B5561}" vid="{8418BCC7-4D0A-BF43-99D3-2FD175AA12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ORNL Presentation</Template>
  <TotalTime>146</TotalTime>
  <Words>3218</Words>
  <Application>Microsoft Macintosh PowerPoint</Application>
  <PresentationFormat>Widescreen</PresentationFormat>
  <Paragraphs>1226</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Roboto</vt:lpstr>
      <vt:lpstr>Roboto Light</vt:lpstr>
      <vt:lpstr>System Font Regular</vt:lpstr>
      <vt:lpstr>ORNL Presentation</vt:lpstr>
      <vt:lpstr>Calculations of Subcritical Limits in ANSI/ANS-8.1</vt:lpstr>
      <vt:lpstr>Outline </vt:lpstr>
      <vt:lpstr>Introduction</vt:lpstr>
      <vt:lpstr>Introduction</vt:lpstr>
      <vt:lpstr>Introduction</vt:lpstr>
      <vt:lpstr>Methodology</vt:lpstr>
      <vt:lpstr>Methodology</vt:lpstr>
      <vt:lpstr>Results: ANS-8.1 Table 1 – Single-parameter subcritical limits for uniform aqueous solutions of fissile nuclides</vt:lpstr>
      <vt:lpstr>Results: ANS-8.1 Table 1 – Single-parameter subcritical limits for uniform aqueous solutions of fissile nuclides</vt:lpstr>
      <vt:lpstr>Results: ANS-8.1 Table 2 – 235U enrichment subcritical limits for uranium mixed homogeneously with water</vt:lpstr>
      <vt:lpstr>Results: ANS-8.1 Table 3 – Single-parameter subcritical limits for metal units</vt:lpstr>
      <vt:lpstr>Results: ANS-8.1 Table 4 – Single-parameter subcritical limits for oxides containing no more than 1.5% water by weight at full density</vt:lpstr>
      <vt:lpstr>Results: ANS-8.1 Table 5 – Single parameter subcritical limits for oxides containing no more than 1.5% water by weight at half density</vt:lpstr>
      <vt:lpstr>Results: ANS-8.1 Table 6 – Subcritical limits for uniform aqueous solutions of low-enriched uranium</vt:lpstr>
      <vt:lpstr>Results: ANS-8.1 Table 6 – Subcritical limits for uniform aqueous solutions of low-enriched uranium</vt:lpstr>
      <vt:lpstr>Results: ANS-8.1 Table 7 – Subcritical limits for uniform aqueous solutions of Pu(NO3)4 containing 240Pu</vt:lpstr>
      <vt:lpstr>Results: ANS-8.1 Table 7 – Subcritical limits for uniform aqueous solutions of Pu(NO3)4 containing 240Pu</vt:lpstr>
      <vt:lpstr>Results</vt:lpstr>
      <vt:lpstr>Results</vt:lpstr>
      <vt:lpstr>Conclusions</vt:lpstr>
      <vt:lpstr>Acknowledgement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Greene, Travis</dc:creator>
  <cp:lastModifiedBy>Greene, Travis</cp:lastModifiedBy>
  <cp:revision>29</cp:revision>
  <dcterms:created xsi:type="dcterms:W3CDTF">2025-07-02T11:53:33Z</dcterms:created>
  <dcterms:modified xsi:type="dcterms:W3CDTF">2025-07-02T14:20:10Z</dcterms:modified>
</cp:coreProperties>
</file>